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9" r:id="rId4"/>
  </p:sldMasterIdLst>
  <p:notesMasterIdLst>
    <p:notesMasterId r:id="rId43"/>
  </p:notesMasterIdLst>
  <p:handoutMasterIdLst>
    <p:handoutMasterId r:id="rId44"/>
  </p:handoutMasterIdLst>
  <p:sldIdLst>
    <p:sldId id="674" r:id="rId5"/>
    <p:sldId id="602" r:id="rId6"/>
    <p:sldId id="658" r:id="rId7"/>
    <p:sldId id="666" r:id="rId8"/>
    <p:sldId id="668" r:id="rId9"/>
    <p:sldId id="667" r:id="rId10"/>
    <p:sldId id="652" r:id="rId11"/>
    <p:sldId id="660" r:id="rId12"/>
    <p:sldId id="670" r:id="rId13"/>
    <p:sldId id="615" r:id="rId14"/>
    <p:sldId id="628" r:id="rId15"/>
    <p:sldId id="617" r:id="rId16"/>
    <p:sldId id="618" r:id="rId17"/>
    <p:sldId id="644" r:id="rId18"/>
    <p:sldId id="646" r:id="rId19"/>
    <p:sldId id="640" r:id="rId20"/>
    <p:sldId id="664" r:id="rId21"/>
    <p:sldId id="643" r:id="rId22"/>
    <p:sldId id="634" r:id="rId23"/>
    <p:sldId id="653" r:id="rId24"/>
    <p:sldId id="648" r:id="rId25"/>
    <p:sldId id="654" r:id="rId26"/>
    <p:sldId id="672" r:id="rId27"/>
    <p:sldId id="671" r:id="rId28"/>
    <p:sldId id="655" r:id="rId29"/>
    <p:sldId id="673" r:id="rId30"/>
    <p:sldId id="623" r:id="rId31"/>
    <p:sldId id="661" r:id="rId32"/>
    <p:sldId id="656" r:id="rId33"/>
    <p:sldId id="659" r:id="rId34"/>
    <p:sldId id="650" r:id="rId35"/>
    <p:sldId id="626" r:id="rId36"/>
    <p:sldId id="637" r:id="rId37"/>
    <p:sldId id="601" r:id="rId38"/>
    <p:sldId id="675" r:id="rId39"/>
    <p:sldId id="619" r:id="rId40"/>
    <p:sldId id="629" r:id="rId41"/>
    <p:sldId id="665" r:id="rId4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4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821D2E-1A79-4F1A-EB57-5D09CB31BC8C}" name="Janette Steets" initials="JS" userId="S::steetsj@illuminationworksllc.com::40f5c464-4893-48fe-a472-4ec50fb54c8e" providerId="AD"/>
  <p188:author id="{15261DE4-B078-EAC1-9C05-18D181C87C66}" name="Jan Turkelson" initials="JT" userId="S::Jan.Turkleson@illuminationworksllc.com::6f939991-92f7-47fc-98fb-a12f3708d7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n Turkelson" initials="JT" lastIdx="6" clrIdx="0">
    <p:extLst>
      <p:ext uri="{19B8F6BF-5375-455C-9EA6-DF929625EA0E}">
        <p15:presenceInfo xmlns:p15="http://schemas.microsoft.com/office/powerpoint/2012/main" userId="Jan Turke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AE"/>
    <a:srgbClr val="000000"/>
    <a:srgbClr val="F7941E"/>
    <a:srgbClr val="E93535"/>
    <a:srgbClr val="FDBB30"/>
    <a:srgbClr val="00539B"/>
    <a:srgbClr val="0B5AA4"/>
    <a:srgbClr val="FFFFFF"/>
    <a:srgbClr val="F9B159"/>
    <a:srgbClr val="0B5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18E4A2-8096-4D98-9ABD-ADD14D24B756}" v="1526" dt="2024-01-17T14:13:38.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71" autoAdjust="0"/>
    <p:restoredTop sz="94660"/>
  </p:normalViewPr>
  <p:slideViewPr>
    <p:cSldViewPr snapToGrid="0">
      <p:cViewPr varScale="1">
        <p:scale>
          <a:sx n="89" d="100"/>
          <a:sy n="89" d="100"/>
        </p:scale>
        <p:origin x="106" y="106"/>
      </p:cViewPr>
      <p:guideLst>
        <p:guide orient="horz" pos="720"/>
        <p:guide pos="4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Connolly" userId="8b93a726-9e24-4bbf-a4ee-efbf93d69bfa" providerId="ADAL" clId="{C118E4A2-8096-4D98-9ABD-ADD14D24B756}"/>
    <pc:docChg chg="undo custSel addSld delSld modSld sldOrd modMainMaster">
      <pc:chgData name="Brian Connolly" userId="8b93a726-9e24-4bbf-a4ee-efbf93d69bfa" providerId="ADAL" clId="{C118E4A2-8096-4D98-9ABD-ADD14D24B756}" dt="2024-01-18T02:27:06.519" v="16098" actId="20577"/>
      <pc:docMkLst>
        <pc:docMk/>
      </pc:docMkLst>
      <pc:sldChg chg="add del">
        <pc:chgData name="Brian Connolly" userId="8b93a726-9e24-4bbf-a4ee-efbf93d69bfa" providerId="ADAL" clId="{C118E4A2-8096-4D98-9ABD-ADD14D24B756}" dt="2024-01-16T21:03:05.031" v="14702" actId="47"/>
        <pc:sldMkLst>
          <pc:docMk/>
          <pc:sldMk cId="2388637655" sldId="572"/>
        </pc:sldMkLst>
      </pc:sldChg>
      <pc:sldChg chg="addSp modSp mod">
        <pc:chgData name="Brian Connolly" userId="8b93a726-9e24-4bbf-a4ee-efbf93d69bfa" providerId="ADAL" clId="{C118E4A2-8096-4D98-9ABD-ADD14D24B756}" dt="2024-01-17T13:26:43.470" v="15880"/>
        <pc:sldMkLst>
          <pc:docMk/>
          <pc:sldMk cId="2366141977" sldId="601"/>
        </pc:sldMkLst>
        <pc:spChg chg="mod">
          <ac:chgData name="Brian Connolly" userId="8b93a726-9e24-4bbf-a4ee-efbf93d69bfa" providerId="ADAL" clId="{C118E4A2-8096-4D98-9ABD-ADD14D24B756}" dt="2024-01-16T21:59:03.822" v="15780" actId="20577"/>
          <ac:spMkLst>
            <pc:docMk/>
            <pc:sldMk cId="2366141977" sldId="601"/>
            <ac:spMk id="2" creationId="{AECEF955-668C-3C75-794E-8A620EFB214C}"/>
          </ac:spMkLst>
        </pc:spChg>
        <pc:spChg chg="add">
          <ac:chgData name="Brian Connolly" userId="8b93a726-9e24-4bbf-a4ee-efbf93d69bfa" providerId="ADAL" clId="{C118E4A2-8096-4D98-9ABD-ADD14D24B756}" dt="2024-01-17T13:26:43.470" v="15880"/>
          <ac:spMkLst>
            <pc:docMk/>
            <pc:sldMk cId="2366141977" sldId="601"/>
            <ac:spMk id="3" creationId="{A5542F04-161D-7CEA-091A-EE2B25103760}"/>
          </ac:spMkLst>
        </pc:spChg>
      </pc:sldChg>
      <pc:sldChg chg="addSp delSp modSp mod ord">
        <pc:chgData name="Brian Connolly" userId="8b93a726-9e24-4bbf-a4ee-efbf93d69bfa" providerId="ADAL" clId="{C118E4A2-8096-4D98-9ABD-ADD14D24B756}" dt="2024-01-16T21:00:48.369" v="14664"/>
        <pc:sldMkLst>
          <pc:docMk/>
          <pc:sldMk cId="3997041363" sldId="602"/>
        </pc:sldMkLst>
        <pc:spChg chg="mod">
          <ac:chgData name="Brian Connolly" userId="8b93a726-9e24-4bbf-a4ee-efbf93d69bfa" providerId="ADAL" clId="{C118E4A2-8096-4D98-9ABD-ADD14D24B756}" dt="2024-01-16T21:00:48.369" v="14664"/>
          <ac:spMkLst>
            <pc:docMk/>
            <pc:sldMk cId="3997041363" sldId="602"/>
            <ac:spMk id="2" creationId="{5A9F1B5D-112A-4125-8C38-6BF25BCA6CF2}"/>
          </ac:spMkLst>
        </pc:spChg>
        <pc:spChg chg="mod">
          <ac:chgData name="Brian Connolly" userId="8b93a726-9e24-4bbf-a4ee-efbf93d69bfa" providerId="ADAL" clId="{C118E4A2-8096-4D98-9ABD-ADD14D24B756}" dt="2024-01-16T21:00:48.369" v="14664"/>
          <ac:spMkLst>
            <pc:docMk/>
            <pc:sldMk cId="3997041363" sldId="602"/>
            <ac:spMk id="4" creationId="{F35DD0B2-CA79-4D27-BCFF-F4DA6AF12347}"/>
          </ac:spMkLst>
        </pc:spChg>
        <pc:spChg chg="mod">
          <ac:chgData name="Brian Connolly" userId="8b93a726-9e24-4bbf-a4ee-efbf93d69bfa" providerId="ADAL" clId="{C118E4A2-8096-4D98-9ABD-ADD14D24B756}" dt="2024-01-16T21:00:48.369" v="14664"/>
          <ac:spMkLst>
            <pc:docMk/>
            <pc:sldMk cId="3997041363" sldId="602"/>
            <ac:spMk id="7" creationId="{2ECAB17A-8A1E-FB51-0B79-2E600FFB3FE3}"/>
          </ac:spMkLst>
        </pc:spChg>
        <pc:picChg chg="add del">
          <ac:chgData name="Brian Connolly" userId="8b93a726-9e24-4bbf-a4ee-efbf93d69bfa" providerId="ADAL" clId="{C118E4A2-8096-4D98-9ABD-ADD14D24B756}" dt="2024-01-05T02:16:39.536" v="1713" actId="478"/>
          <ac:picMkLst>
            <pc:docMk/>
            <pc:sldMk cId="3997041363" sldId="602"/>
            <ac:picMk id="3" creationId="{E0D5A8DB-5782-D6FE-17C3-2441B54701FC}"/>
          </ac:picMkLst>
        </pc:picChg>
      </pc:sldChg>
      <pc:sldChg chg="modSp mod modAnim">
        <pc:chgData name="Brian Connolly" userId="8b93a726-9e24-4bbf-a4ee-efbf93d69bfa" providerId="ADAL" clId="{C118E4A2-8096-4D98-9ABD-ADD14D24B756}" dt="2024-01-16T21:20:19.210" v="14872" actId="20577"/>
        <pc:sldMkLst>
          <pc:docMk/>
          <pc:sldMk cId="2953208300" sldId="615"/>
        </pc:sldMkLst>
        <pc:spChg chg="mod">
          <ac:chgData name="Brian Connolly" userId="8b93a726-9e24-4bbf-a4ee-efbf93d69bfa" providerId="ADAL" clId="{C118E4A2-8096-4D98-9ABD-ADD14D24B756}" dt="2024-01-16T21:00:48.369" v="14664"/>
          <ac:spMkLst>
            <pc:docMk/>
            <pc:sldMk cId="2953208300" sldId="615"/>
            <ac:spMk id="2" creationId="{C9538B6B-E0FD-3300-E4A1-06C3AAB8FCA1}"/>
          </ac:spMkLst>
        </pc:spChg>
        <pc:spChg chg="mod">
          <ac:chgData name="Brian Connolly" userId="8b93a726-9e24-4bbf-a4ee-efbf93d69bfa" providerId="ADAL" clId="{C118E4A2-8096-4D98-9ABD-ADD14D24B756}" dt="2024-01-16T21:00:48.369" v="14664"/>
          <ac:spMkLst>
            <pc:docMk/>
            <pc:sldMk cId="2953208300" sldId="615"/>
            <ac:spMk id="4" creationId="{31BD2EE5-B9B3-B511-A5CD-AB277578E5FC}"/>
          </ac:spMkLst>
        </pc:spChg>
        <pc:spChg chg="mod">
          <ac:chgData name="Brian Connolly" userId="8b93a726-9e24-4bbf-a4ee-efbf93d69bfa" providerId="ADAL" clId="{C118E4A2-8096-4D98-9ABD-ADD14D24B756}" dt="2024-01-16T21:20:19.210" v="14872" actId="20577"/>
          <ac:spMkLst>
            <pc:docMk/>
            <pc:sldMk cId="2953208300" sldId="615"/>
            <ac:spMk id="23" creationId="{729011E2-9524-A139-BB9F-55EC71BA3055}"/>
          </ac:spMkLst>
        </pc:spChg>
        <pc:spChg chg="mod">
          <ac:chgData name="Brian Connolly" userId="8b93a726-9e24-4bbf-a4ee-efbf93d69bfa" providerId="ADAL" clId="{C118E4A2-8096-4D98-9ABD-ADD14D24B756}" dt="2024-01-14T00:17:33.019" v="5698" actId="1076"/>
          <ac:spMkLst>
            <pc:docMk/>
            <pc:sldMk cId="2953208300" sldId="615"/>
            <ac:spMk id="30" creationId="{C0C6D531-EC0F-89C6-5B3E-9629C5A13B79}"/>
          </ac:spMkLst>
        </pc:spChg>
      </pc:sldChg>
      <pc:sldChg chg="modSp mod">
        <pc:chgData name="Brian Connolly" userId="8b93a726-9e24-4bbf-a4ee-efbf93d69bfa" providerId="ADAL" clId="{C118E4A2-8096-4D98-9ABD-ADD14D24B756}" dt="2024-01-16T21:00:48.369" v="14664"/>
        <pc:sldMkLst>
          <pc:docMk/>
          <pc:sldMk cId="322816597" sldId="617"/>
        </pc:sldMkLst>
        <pc:spChg chg="mod">
          <ac:chgData name="Brian Connolly" userId="8b93a726-9e24-4bbf-a4ee-efbf93d69bfa" providerId="ADAL" clId="{C118E4A2-8096-4D98-9ABD-ADD14D24B756}" dt="2024-01-16T21:00:48.369" v="14664"/>
          <ac:spMkLst>
            <pc:docMk/>
            <pc:sldMk cId="322816597" sldId="617"/>
            <ac:spMk id="2" creationId="{267EA99F-78CA-8FDE-64D6-ED3B077FD0AF}"/>
          </ac:spMkLst>
        </pc:spChg>
        <pc:spChg chg="mod">
          <ac:chgData name="Brian Connolly" userId="8b93a726-9e24-4bbf-a4ee-efbf93d69bfa" providerId="ADAL" clId="{C118E4A2-8096-4D98-9ABD-ADD14D24B756}" dt="2024-01-15T21:52:04.991" v="13381" actId="20577"/>
          <ac:spMkLst>
            <pc:docMk/>
            <pc:sldMk cId="322816597" sldId="617"/>
            <ac:spMk id="3" creationId="{25A7E8BF-5663-3D36-E4A4-B049A2B35670}"/>
          </ac:spMkLst>
        </pc:spChg>
        <pc:spChg chg="mod">
          <ac:chgData name="Brian Connolly" userId="8b93a726-9e24-4bbf-a4ee-efbf93d69bfa" providerId="ADAL" clId="{C118E4A2-8096-4D98-9ABD-ADD14D24B756}" dt="2024-01-16T21:00:48.369" v="14664"/>
          <ac:spMkLst>
            <pc:docMk/>
            <pc:sldMk cId="322816597" sldId="617"/>
            <ac:spMk id="4" creationId="{EB1D48D2-922E-C627-D338-94385225C999}"/>
          </ac:spMkLst>
        </pc:spChg>
      </pc:sldChg>
      <pc:sldChg chg="modSp mod">
        <pc:chgData name="Brian Connolly" userId="8b93a726-9e24-4bbf-a4ee-efbf93d69bfa" providerId="ADAL" clId="{C118E4A2-8096-4D98-9ABD-ADD14D24B756}" dt="2024-01-16T21:00:48.369" v="14664"/>
        <pc:sldMkLst>
          <pc:docMk/>
          <pc:sldMk cId="1898831763" sldId="618"/>
        </pc:sldMkLst>
        <pc:spChg chg="mod">
          <ac:chgData name="Brian Connolly" userId="8b93a726-9e24-4bbf-a4ee-efbf93d69bfa" providerId="ADAL" clId="{C118E4A2-8096-4D98-9ABD-ADD14D24B756}" dt="2024-01-16T21:00:48.369" v="14664"/>
          <ac:spMkLst>
            <pc:docMk/>
            <pc:sldMk cId="1898831763" sldId="618"/>
            <ac:spMk id="2" creationId="{A7B75E18-5CFB-BD07-96D7-79F4FF572278}"/>
          </ac:spMkLst>
        </pc:spChg>
        <pc:spChg chg="mod">
          <ac:chgData name="Brian Connolly" userId="8b93a726-9e24-4bbf-a4ee-efbf93d69bfa" providerId="ADAL" clId="{C118E4A2-8096-4D98-9ABD-ADD14D24B756}" dt="2024-01-15T21:52:52.874" v="13392" actId="20577"/>
          <ac:spMkLst>
            <pc:docMk/>
            <pc:sldMk cId="1898831763" sldId="618"/>
            <ac:spMk id="3" creationId="{AE3E41E5-3DF3-2440-440E-02A6B88297D7}"/>
          </ac:spMkLst>
        </pc:spChg>
        <pc:spChg chg="mod">
          <ac:chgData name="Brian Connolly" userId="8b93a726-9e24-4bbf-a4ee-efbf93d69bfa" providerId="ADAL" clId="{C118E4A2-8096-4D98-9ABD-ADD14D24B756}" dt="2024-01-16T21:00:48.369" v="14664"/>
          <ac:spMkLst>
            <pc:docMk/>
            <pc:sldMk cId="1898831763" sldId="618"/>
            <ac:spMk id="4" creationId="{748DB758-6E52-F3E5-B2C8-2863B6ACD9C0}"/>
          </ac:spMkLst>
        </pc:spChg>
      </pc:sldChg>
      <pc:sldChg chg="modSp add">
        <pc:chgData name="Brian Connolly" userId="8b93a726-9e24-4bbf-a4ee-efbf93d69bfa" providerId="ADAL" clId="{C118E4A2-8096-4D98-9ABD-ADD14D24B756}" dt="2024-01-16T21:00:48.369" v="14664"/>
        <pc:sldMkLst>
          <pc:docMk/>
          <pc:sldMk cId="638991281" sldId="619"/>
        </pc:sldMkLst>
        <pc:spChg chg="mod">
          <ac:chgData name="Brian Connolly" userId="8b93a726-9e24-4bbf-a4ee-efbf93d69bfa" providerId="ADAL" clId="{C118E4A2-8096-4D98-9ABD-ADD14D24B756}" dt="2024-01-16T21:00:48.369" v="14664"/>
          <ac:spMkLst>
            <pc:docMk/>
            <pc:sldMk cId="638991281" sldId="619"/>
            <ac:spMk id="2" creationId="{A2409A46-1E47-4BFD-3932-D6CFB6E5E00F}"/>
          </ac:spMkLst>
        </pc:spChg>
      </pc:sldChg>
      <pc:sldChg chg="modSp del mod">
        <pc:chgData name="Brian Connolly" userId="8b93a726-9e24-4bbf-a4ee-efbf93d69bfa" providerId="ADAL" clId="{C118E4A2-8096-4D98-9ABD-ADD14D24B756}" dt="2024-01-14T16:16:16.826" v="11019" actId="2696"/>
        <pc:sldMkLst>
          <pc:docMk/>
          <pc:sldMk cId="3019687655" sldId="619"/>
        </pc:sldMkLst>
        <pc:spChg chg="mod">
          <ac:chgData name="Brian Connolly" userId="8b93a726-9e24-4bbf-a4ee-efbf93d69bfa" providerId="ADAL" clId="{C118E4A2-8096-4D98-9ABD-ADD14D24B756}" dt="2024-01-14T16:15:52.693" v="11018" actId="20577"/>
          <ac:spMkLst>
            <pc:docMk/>
            <pc:sldMk cId="3019687655" sldId="619"/>
            <ac:spMk id="2" creationId="{A2409A46-1E47-4BFD-3932-D6CFB6E5E00F}"/>
          </ac:spMkLst>
        </pc:spChg>
      </pc:sldChg>
      <pc:sldChg chg="delSp add del mod delAnim modAnim">
        <pc:chgData name="Brian Connolly" userId="8b93a726-9e24-4bbf-a4ee-efbf93d69bfa" providerId="ADAL" clId="{C118E4A2-8096-4D98-9ABD-ADD14D24B756}" dt="2024-01-13T19:27:56.173" v="4190" actId="47"/>
        <pc:sldMkLst>
          <pc:docMk/>
          <pc:sldMk cId="3291027482" sldId="622"/>
        </pc:sldMkLst>
        <pc:grpChg chg="del">
          <ac:chgData name="Brian Connolly" userId="8b93a726-9e24-4bbf-a4ee-efbf93d69bfa" providerId="ADAL" clId="{C118E4A2-8096-4D98-9ABD-ADD14D24B756}" dt="2024-01-13T19:26:42.347" v="4169" actId="21"/>
          <ac:grpSpMkLst>
            <pc:docMk/>
            <pc:sldMk cId="3291027482" sldId="622"/>
            <ac:grpSpMk id="8" creationId="{AAE2B18E-7739-4771-6887-3EBAB2DFE8CB}"/>
          </ac:grpSpMkLst>
        </pc:grpChg>
        <pc:picChg chg="del">
          <ac:chgData name="Brian Connolly" userId="8b93a726-9e24-4bbf-a4ee-efbf93d69bfa" providerId="ADAL" clId="{C118E4A2-8096-4D98-9ABD-ADD14D24B756}" dt="2024-01-13T19:27:09.157" v="4176" actId="21"/>
          <ac:picMkLst>
            <pc:docMk/>
            <pc:sldMk cId="3291027482" sldId="622"/>
            <ac:picMk id="6" creationId="{090569DB-9CD7-6577-7560-6EC8B09C0ADA}"/>
          </ac:picMkLst>
        </pc:picChg>
        <pc:picChg chg="del">
          <ac:chgData name="Brian Connolly" userId="8b93a726-9e24-4bbf-a4ee-efbf93d69bfa" providerId="ADAL" clId="{C118E4A2-8096-4D98-9ABD-ADD14D24B756}" dt="2024-01-13T19:27:38.885" v="4186" actId="21"/>
          <ac:picMkLst>
            <pc:docMk/>
            <pc:sldMk cId="3291027482" sldId="622"/>
            <ac:picMk id="10" creationId="{339668EF-A101-6C3D-830E-218838F0C3A4}"/>
          </ac:picMkLst>
        </pc:picChg>
        <pc:picChg chg="del">
          <ac:chgData name="Brian Connolly" userId="8b93a726-9e24-4bbf-a4ee-efbf93d69bfa" providerId="ADAL" clId="{C118E4A2-8096-4D98-9ABD-ADD14D24B756}" dt="2024-01-13T19:26:54.062" v="4173" actId="21"/>
          <ac:picMkLst>
            <pc:docMk/>
            <pc:sldMk cId="3291027482" sldId="622"/>
            <ac:picMk id="2050" creationId="{61A13DF2-9153-F97F-0EA5-BE884F6C4B74}"/>
          </ac:picMkLst>
        </pc:picChg>
        <pc:picChg chg="del">
          <ac:chgData name="Brian Connolly" userId="8b93a726-9e24-4bbf-a4ee-efbf93d69bfa" providerId="ADAL" clId="{C118E4A2-8096-4D98-9ABD-ADD14D24B756}" dt="2024-01-13T19:27:20.866" v="4180" actId="21"/>
          <ac:picMkLst>
            <pc:docMk/>
            <pc:sldMk cId="3291027482" sldId="622"/>
            <ac:picMk id="2052" creationId="{87F1C8BF-A9FE-07F2-F311-4DC54D153378}"/>
          </ac:picMkLst>
        </pc:picChg>
      </pc:sldChg>
      <pc:sldChg chg="addSp delSp modSp del mod modNotesTx">
        <pc:chgData name="Brian Connolly" userId="8b93a726-9e24-4bbf-a4ee-efbf93d69bfa" providerId="ADAL" clId="{C118E4A2-8096-4D98-9ABD-ADD14D24B756}" dt="2024-01-13T19:26:21.961" v="4166" actId="2696"/>
        <pc:sldMkLst>
          <pc:docMk/>
          <pc:sldMk cId="4029880617" sldId="622"/>
        </pc:sldMkLst>
        <pc:spChg chg="del mod">
          <ac:chgData name="Brian Connolly" userId="8b93a726-9e24-4bbf-a4ee-efbf93d69bfa" providerId="ADAL" clId="{C118E4A2-8096-4D98-9ABD-ADD14D24B756}" dt="2024-01-05T02:43:13.602" v="2784" actId="478"/>
          <ac:spMkLst>
            <pc:docMk/>
            <pc:sldMk cId="4029880617" sldId="622"/>
            <ac:spMk id="3" creationId="{644E56D6-3004-99AC-44AC-929C6B7353B8}"/>
          </ac:spMkLst>
        </pc:spChg>
        <pc:spChg chg="add del mod">
          <ac:chgData name="Brian Connolly" userId="8b93a726-9e24-4bbf-a4ee-efbf93d69bfa" providerId="ADAL" clId="{C118E4A2-8096-4D98-9ABD-ADD14D24B756}" dt="2024-01-05T02:43:17.231" v="2785" actId="478"/>
          <ac:spMkLst>
            <pc:docMk/>
            <pc:sldMk cId="4029880617" sldId="622"/>
            <ac:spMk id="9" creationId="{431E74CE-B96D-E33F-E41D-7FD49BE3D60D}"/>
          </ac:spMkLst>
        </pc:spChg>
        <pc:grpChg chg="mod">
          <ac:chgData name="Brian Connolly" userId="8b93a726-9e24-4bbf-a4ee-efbf93d69bfa" providerId="ADAL" clId="{C118E4A2-8096-4D98-9ABD-ADD14D24B756}" dt="2024-01-05T02:43:19.476" v="2786" actId="1076"/>
          <ac:grpSpMkLst>
            <pc:docMk/>
            <pc:sldMk cId="4029880617" sldId="622"/>
            <ac:grpSpMk id="8" creationId="{AAE2B18E-7739-4771-6887-3EBAB2DFE8CB}"/>
          </ac:grpSpMkLst>
        </pc:grpChg>
        <pc:picChg chg="mod">
          <ac:chgData name="Brian Connolly" userId="8b93a726-9e24-4bbf-a4ee-efbf93d69bfa" providerId="ADAL" clId="{C118E4A2-8096-4D98-9ABD-ADD14D24B756}" dt="2024-01-05T02:43:19.476" v="2786" actId="1076"/>
          <ac:picMkLst>
            <pc:docMk/>
            <pc:sldMk cId="4029880617" sldId="622"/>
            <ac:picMk id="5" creationId="{247E4329-C5E7-EAF5-609A-547F885CE100}"/>
          </ac:picMkLst>
        </pc:picChg>
        <pc:picChg chg="add mod">
          <ac:chgData name="Brian Connolly" userId="8b93a726-9e24-4bbf-a4ee-efbf93d69bfa" providerId="ADAL" clId="{C118E4A2-8096-4D98-9ABD-ADD14D24B756}" dt="2024-01-05T02:43:36.086" v="2791" actId="1076"/>
          <ac:picMkLst>
            <pc:docMk/>
            <pc:sldMk cId="4029880617" sldId="622"/>
            <ac:picMk id="6" creationId="{090569DB-9CD7-6577-7560-6EC8B09C0ADA}"/>
          </ac:picMkLst>
        </pc:picChg>
        <pc:picChg chg="mod">
          <ac:chgData name="Brian Connolly" userId="8b93a726-9e24-4bbf-a4ee-efbf93d69bfa" providerId="ADAL" clId="{C118E4A2-8096-4D98-9ABD-ADD14D24B756}" dt="2024-01-05T02:43:29.887" v="2788" actId="1076"/>
          <ac:picMkLst>
            <pc:docMk/>
            <pc:sldMk cId="4029880617" sldId="622"/>
            <ac:picMk id="10" creationId="{339668EF-A101-6C3D-830E-218838F0C3A4}"/>
          </ac:picMkLst>
        </pc:picChg>
        <pc:picChg chg="mod">
          <ac:chgData name="Brian Connolly" userId="8b93a726-9e24-4bbf-a4ee-efbf93d69bfa" providerId="ADAL" clId="{C118E4A2-8096-4D98-9ABD-ADD14D24B756}" dt="2024-01-05T02:43:38.630" v="2792" actId="1076"/>
          <ac:picMkLst>
            <pc:docMk/>
            <pc:sldMk cId="4029880617" sldId="622"/>
            <ac:picMk id="2050" creationId="{61A13DF2-9153-F97F-0EA5-BE884F6C4B74}"/>
          </ac:picMkLst>
        </pc:picChg>
        <pc:picChg chg="mod">
          <ac:chgData name="Brian Connolly" userId="8b93a726-9e24-4bbf-a4ee-efbf93d69bfa" providerId="ADAL" clId="{C118E4A2-8096-4D98-9ABD-ADD14D24B756}" dt="2024-01-05T02:43:34.217" v="2790" actId="1076"/>
          <ac:picMkLst>
            <pc:docMk/>
            <pc:sldMk cId="4029880617" sldId="622"/>
            <ac:picMk id="2052" creationId="{87F1C8BF-A9FE-07F2-F311-4DC54D153378}"/>
          </ac:picMkLst>
        </pc:picChg>
        <pc:picChg chg="mod">
          <ac:chgData name="Brian Connolly" userId="8b93a726-9e24-4bbf-a4ee-efbf93d69bfa" providerId="ADAL" clId="{C118E4A2-8096-4D98-9ABD-ADD14D24B756}" dt="2024-01-05T02:43:19.476" v="2786" actId="1076"/>
          <ac:picMkLst>
            <pc:docMk/>
            <pc:sldMk cId="4029880617" sldId="622"/>
            <ac:picMk id="2054" creationId="{D870B758-834C-BD90-2BC5-E20DA48AB86B}"/>
          </ac:picMkLst>
        </pc:picChg>
        <pc:picChg chg="add del">
          <ac:chgData name="Brian Connolly" userId="8b93a726-9e24-4bbf-a4ee-efbf93d69bfa" providerId="ADAL" clId="{C118E4A2-8096-4D98-9ABD-ADD14D24B756}" dt="2024-01-05T02:39:08.682" v="2761" actId="478"/>
          <ac:picMkLst>
            <pc:docMk/>
            <pc:sldMk cId="4029880617" sldId="622"/>
            <ac:picMk id="2056" creationId="{96C52AB8-2CC3-FCFE-E30B-EA0DE112FC2B}"/>
          </ac:picMkLst>
        </pc:picChg>
        <pc:picChg chg="del">
          <ac:chgData name="Brian Connolly" userId="8b93a726-9e24-4bbf-a4ee-efbf93d69bfa" providerId="ADAL" clId="{C118E4A2-8096-4D98-9ABD-ADD14D24B756}" dt="2024-01-05T02:39:19.093" v="2762" actId="478"/>
          <ac:picMkLst>
            <pc:docMk/>
            <pc:sldMk cId="4029880617" sldId="622"/>
            <ac:picMk id="2058" creationId="{5937CED7-6DD0-3BDA-8273-CDA6A8B9D9E8}"/>
          </ac:picMkLst>
        </pc:picChg>
        <pc:picChg chg="del">
          <ac:chgData name="Brian Connolly" userId="8b93a726-9e24-4bbf-a4ee-efbf93d69bfa" providerId="ADAL" clId="{C118E4A2-8096-4D98-9ABD-ADD14D24B756}" dt="2024-01-05T02:39:22.955" v="2763" actId="478"/>
          <ac:picMkLst>
            <pc:docMk/>
            <pc:sldMk cId="4029880617" sldId="622"/>
            <ac:picMk id="2060" creationId="{72445D4F-0FC0-8AAC-D5A3-C031F3BC1660}"/>
          </ac:picMkLst>
        </pc:picChg>
      </pc:sldChg>
      <pc:sldChg chg="delSp modSp add del mod">
        <pc:chgData name="Brian Connolly" userId="8b93a726-9e24-4bbf-a4ee-efbf93d69bfa" providerId="ADAL" clId="{C118E4A2-8096-4D98-9ABD-ADD14D24B756}" dt="2024-01-16T21:48:01.850" v="15287" actId="20577"/>
        <pc:sldMkLst>
          <pc:docMk/>
          <pc:sldMk cId="1115605553" sldId="623"/>
        </pc:sldMkLst>
        <pc:spChg chg="mod">
          <ac:chgData name="Brian Connolly" userId="8b93a726-9e24-4bbf-a4ee-efbf93d69bfa" providerId="ADAL" clId="{C118E4A2-8096-4D98-9ABD-ADD14D24B756}" dt="2024-01-16T21:48:01.850" v="15287" actId="20577"/>
          <ac:spMkLst>
            <pc:docMk/>
            <pc:sldMk cId="1115605553" sldId="623"/>
            <ac:spMk id="2" creationId="{02AEC664-7424-83C0-86FA-4E2D54F277BE}"/>
          </ac:spMkLst>
        </pc:spChg>
        <pc:spChg chg="mod">
          <ac:chgData name="Brian Connolly" userId="8b93a726-9e24-4bbf-a4ee-efbf93d69bfa" providerId="ADAL" clId="{C118E4A2-8096-4D98-9ABD-ADD14D24B756}" dt="2024-01-16T21:47:56.814" v="15276"/>
          <ac:spMkLst>
            <pc:docMk/>
            <pc:sldMk cId="1115605553" sldId="623"/>
            <ac:spMk id="3" creationId="{4B74F034-D7FD-BA25-7723-DF22BE28A7C8}"/>
          </ac:spMkLst>
        </pc:spChg>
        <pc:spChg chg="mod">
          <ac:chgData name="Brian Connolly" userId="8b93a726-9e24-4bbf-a4ee-efbf93d69bfa" providerId="ADAL" clId="{C118E4A2-8096-4D98-9ABD-ADD14D24B756}" dt="2024-01-16T21:00:48.369" v="14664"/>
          <ac:spMkLst>
            <pc:docMk/>
            <pc:sldMk cId="1115605553" sldId="623"/>
            <ac:spMk id="4" creationId="{1E3343A5-D9D1-8785-AC39-02A1621ACAED}"/>
          </ac:spMkLst>
        </pc:spChg>
        <pc:spChg chg="del">
          <ac:chgData name="Brian Connolly" userId="8b93a726-9e24-4bbf-a4ee-efbf93d69bfa" providerId="ADAL" clId="{C118E4A2-8096-4D98-9ABD-ADD14D24B756}" dt="2024-01-14T16:12:42.441" v="10986" actId="478"/>
          <ac:spMkLst>
            <pc:docMk/>
            <pc:sldMk cId="1115605553" sldId="623"/>
            <ac:spMk id="11" creationId="{2A6610F4-05DD-C79A-0A2A-1DEE6FE780A6}"/>
          </ac:spMkLst>
        </pc:spChg>
        <pc:spChg chg="del">
          <ac:chgData name="Brian Connolly" userId="8b93a726-9e24-4bbf-a4ee-efbf93d69bfa" providerId="ADAL" clId="{C118E4A2-8096-4D98-9ABD-ADD14D24B756}" dt="2024-01-14T16:12:42.441" v="10986" actId="478"/>
          <ac:spMkLst>
            <pc:docMk/>
            <pc:sldMk cId="1115605553" sldId="623"/>
            <ac:spMk id="13" creationId="{7A942D57-2BC9-E5C3-BA0A-21252699E2EA}"/>
          </ac:spMkLst>
        </pc:spChg>
        <pc:spChg chg="del">
          <ac:chgData name="Brian Connolly" userId="8b93a726-9e24-4bbf-a4ee-efbf93d69bfa" providerId="ADAL" clId="{C118E4A2-8096-4D98-9ABD-ADD14D24B756}" dt="2024-01-14T16:12:42.441" v="10986" actId="478"/>
          <ac:spMkLst>
            <pc:docMk/>
            <pc:sldMk cId="1115605553" sldId="623"/>
            <ac:spMk id="14" creationId="{FD6F1CCF-1484-C565-1E17-7BC3E508ECC8}"/>
          </ac:spMkLst>
        </pc:spChg>
        <pc:spChg chg="del">
          <ac:chgData name="Brian Connolly" userId="8b93a726-9e24-4bbf-a4ee-efbf93d69bfa" providerId="ADAL" clId="{C118E4A2-8096-4D98-9ABD-ADD14D24B756}" dt="2024-01-14T16:12:42.441" v="10986" actId="478"/>
          <ac:spMkLst>
            <pc:docMk/>
            <pc:sldMk cId="1115605553" sldId="623"/>
            <ac:spMk id="15" creationId="{234E7E88-6FCF-75E6-F29A-AB008CA99FD1}"/>
          </ac:spMkLst>
        </pc:spChg>
        <pc:spChg chg="del">
          <ac:chgData name="Brian Connolly" userId="8b93a726-9e24-4bbf-a4ee-efbf93d69bfa" providerId="ADAL" clId="{C118E4A2-8096-4D98-9ABD-ADD14D24B756}" dt="2024-01-14T16:12:42.441" v="10986" actId="478"/>
          <ac:spMkLst>
            <pc:docMk/>
            <pc:sldMk cId="1115605553" sldId="623"/>
            <ac:spMk id="30" creationId="{AB3019E5-A7D9-0B18-3A94-840411CDFD47}"/>
          </ac:spMkLst>
        </pc:spChg>
        <pc:spChg chg="del">
          <ac:chgData name="Brian Connolly" userId="8b93a726-9e24-4bbf-a4ee-efbf93d69bfa" providerId="ADAL" clId="{C118E4A2-8096-4D98-9ABD-ADD14D24B756}" dt="2024-01-14T16:12:42.441" v="10986" actId="478"/>
          <ac:spMkLst>
            <pc:docMk/>
            <pc:sldMk cId="1115605553" sldId="623"/>
            <ac:spMk id="34" creationId="{26AE0880-5514-CB1A-88C5-4245C1D8A4BF}"/>
          </ac:spMkLst>
        </pc:spChg>
        <pc:spChg chg="del">
          <ac:chgData name="Brian Connolly" userId="8b93a726-9e24-4bbf-a4ee-efbf93d69bfa" providerId="ADAL" clId="{C118E4A2-8096-4D98-9ABD-ADD14D24B756}" dt="2024-01-14T16:12:42.441" v="10986" actId="478"/>
          <ac:spMkLst>
            <pc:docMk/>
            <pc:sldMk cId="1115605553" sldId="623"/>
            <ac:spMk id="35" creationId="{89611EC8-9239-82F0-E61A-31DED20C53B0}"/>
          </ac:spMkLst>
        </pc:spChg>
        <pc:spChg chg="del">
          <ac:chgData name="Brian Connolly" userId="8b93a726-9e24-4bbf-a4ee-efbf93d69bfa" providerId="ADAL" clId="{C118E4A2-8096-4D98-9ABD-ADD14D24B756}" dt="2024-01-14T16:12:42.441" v="10986" actId="478"/>
          <ac:spMkLst>
            <pc:docMk/>
            <pc:sldMk cId="1115605553" sldId="623"/>
            <ac:spMk id="36" creationId="{7F24DDE5-ABAA-CFA3-A496-3B672335EC50}"/>
          </ac:spMkLst>
        </pc:spChg>
        <pc:spChg chg="del">
          <ac:chgData name="Brian Connolly" userId="8b93a726-9e24-4bbf-a4ee-efbf93d69bfa" providerId="ADAL" clId="{C118E4A2-8096-4D98-9ABD-ADD14D24B756}" dt="2024-01-14T16:12:42.441" v="10986" actId="478"/>
          <ac:spMkLst>
            <pc:docMk/>
            <pc:sldMk cId="1115605553" sldId="623"/>
            <ac:spMk id="37" creationId="{0793A967-4B92-9A18-0AF8-52D83FEE8D54}"/>
          </ac:spMkLst>
        </pc:spChg>
        <pc:spChg chg="del">
          <ac:chgData name="Brian Connolly" userId="8b93a726-9e24-4bbf-a4ee-efbf93d69bfa" providerId="ADAL" clId="{C118E4A2-8096-4D98-9ABD-ADD14D24B756}" dt="2024-01-14T16:12:42.441" v="10986" actId="478"/>
          <ac:spMkLst>
            <pc:docMk/>
            <pc:sldMk cId="1115605553" sldId="623"/>
            <ac:spMk id="38" creationId="{649653FE-3A0B-E614-51E2-493A7D21DF35}"/>
          </ac:spMkLst>
        </pc:spChg>
        <pc:spChg chg="del">
          <ac:chgData name="Brian Connolly" userId="8b93a726-9e24-4bbf-a4ee-efbf93d69bfa" providerId="ADAL" clId="{C118E4A2-8096-4D98-9ABD-ADD14D24B756}" dt="2024-01-14T16:12:42.441" v="10986" actId="478"/>
          <ac:spMkLst>
            <pc:docMk/>
            <pc:sldMk cId="1115605553" sldId="623"/>
            <ac:spMk id="39" creationId="{A19380B7-2D45-1279-69F9-C335C424DEF2}"/>
          </ac:spMkLst>
        </pc:spChg>
        <pc:spChg chg="del">
          <ac:chgData name="Brian Connolly" userId="8b93a726-9e24-4bbf-a4ee-efbf93d69bfa" providerId="ADAL" clId="{C118E4A2-8096-4D98-9ABD-ADD14D24B756}" dt="2024-01-14T16:12:42.441" v="10986" actId="478"/>
          <ac:spMkLst>
            <pc:docMk/>
            <pc:sldMk cId="1115605553" sldId="623"/>
            <ac:spMk id="41" creationId="{19DEBD52-05FB-0216-9C4C-90753807677D}"/>
          </ac:spMkLst>
        </pc:spChg>
        <pc:spChg chg="del">
          <ac:chgData name="Brian Connolly" userId="8b93a726-9e24-4bbf-a4ee-efbf93d69bfa" providerId="ADAL" clId="{C118E4A2-8096-4D98-9ABD-ADD14D24B756}" dt="2024-01-14T16:12:42.441" v="10986" actId="478"/>
          <ac:spMkLst>
            <pc:docMk/>
            <pc:sldMk cId="1115605553" sldId="623"/>
            <ac:spMk id="42" creationId="{3A772BD3-A490-65E6-C8CA-33CF9F5F07FE}"/>
          </ac:spMkLst>
        </pc:spChg>
        <pc:picChg chg="del">
          <ac:chgData name="Brian Connolly" userId="8b93a726-9e24-4bbf-a4ee-efbf93d69bfa" providerId="ADAL" clId="{C118E4A2-8096-4D98-9ABD-ADD14D24B756}" dt="2024-01-14T16:12:38.041" v="10985" actId="478"/>
          <ac:picMkLst>
            <pc:docMk/>
            <pc:sldMk cId="1115605553" sldId="623"/>
            <ac:picMk id="33" creationId="{EA075B1F-5CB4-F3B3-B7AA-7E1BC212592D}"/>
          </ac:picMkLst>
        </pc:picChg>
        <pc:picChg chg="del">
          <ac:chgData name="Brian Connolly" userId="8b93a726-9e24-4bbf-a4ee-efbf93d69bfa" providerId="ADAL" clId="{C118E4A2-8096-4D98-9ABD-ADD14D24B756}" dt="2024-01-14T16:12:42.441" v="10986" actId="478"/>
          <ac:picMkLst>
            <pc:docMk/>
            <pc:sldMk cId="1115605553" sldId="623"/>
            <ac:picMk id="3076" creationId="{1ADB6FC4-7E8F-764D-79EE-A5FD4F20ADCB}"/>
          </ac:picMkLst>
        </pc:picChg>
        <pc:cxnChg chg="del">
          <ac:chgData name="Brian Connolly" userId="8b93a726-9e24-4bbf-a4ee-efbf93d69bfa" providerId="ADAL" clId="{C118E4A2-8096-4D98-9ABD-ADD14D24B756}" dt="2024-01-14T16:12:42.441" v="10986" actId="478"/>
          <ac:cxnSpMkLst>
            <pc:docMk/>
            <pc:sldMk cId="1115605553" sldId="623"/>
            <ac:cxnSpMk id="6" creationId="{E60EC782-6BED-BFDD-EAF5-01FD654B3ECA}"/>
          </ac:cxnSpMkLst>
        </pc:cxnChg>
        <pc:cxnChg chg="del">
          <ac:chgData name="Brian Connolly" userId="8b93a726-9e24-4bbf-a4ee-efbf93d69bfa" providerId="ADAL" clId="{C118E4A2-8096-4D98-9ABD-ADD14D24B756}" dt="2024-01-14T16:12:42.441" v="10986" actId="478"/>
          <ac:cxnSpMkLst>
            <pc:docMk/>
            <pc:sldMk cId="1115605553" sldId="623"/>
            <ac:cxnSpMk id="40" creationId="{AA0513B7-E9CD-39FA-7E22-6DF109DDEA9D}"/>
          </ac:cxnSpMkLst>
        </pc:cxnChg>
        <pc:cxnChg chg="del">
          <ac:chgData name="Brian Connolly" userId="8b93a726-9e24-4bbf-a4ee-efbf93d69bfa" providerId="ADAL" clId="{C118E4A2-8096-4D98-9ABD-ADD14D24B756}" dt="2024-01-14T16:12:42.441" v="10986" actId="478"/>
          <ac:cxnSpMkLst>
            <pc:docMk/>
            <pc:sldMk cId="1115605553" sldId="623"/>
            <ac:cxnSpMk id="43" creationId="{D82B9B98-ECE3-0567-0DC2-D5980A6A8F62}"/>
          </ac:cxnSpMkLst>
        </pc:cxnChg>
      </pc:sldChg>
      <pc:sldChg chg="modSp del mod">
        <pc:chgData name="Brian Connolly" userId="8b93a726-9e24-4bbf-a4ee-efbf93d69bfa" providerId="ADAL" clId="{C118E4A2-8096-4D98-9ABD-ADD14D24B756}" dt="2024-01-15T21:24:03.591" v="11787" actId="2696"/>
        <pc:sldMkLst>
          <pc:docMk/>
          <pc:sldMk cId="463704845" sldId="625"/>
        </pc:sldMkLst>
        <pc:spChg chg="mod">
          <ac:chgData name="Brian Connolly" userId="8b93a726-9e24-4bbf-a4ee-efbf93d69bfa" providerId="ADAL" clId="{C118E4A2-8096-4D98-9ABD-ADD14D24B756}" dt="2024-01-14T13:10:31.602" v="9895" actId="20577"/>
          <ac:spMkLst>
            <pc:docMk/>
            <pc:sldMk cId="463704845" sldId="625"/>
            <ac:spMk id="2" creationId="{539AF77B-329C-F04D-8B2F-1C6372648240}"/>
          </ac:spMkLst>
        </pc:spChg>
        <pc:spChg chg="mod">
          <ac:chgData name="Brian Connolly" userId="8b93a726-9e24-4bbf-a4ee-efbf93d69bfa" providerId="ADAL" clId="{C118E4A2-8096-4D98-9ABD-ADD14D24B756}" dt="2024-01-14T16:12:19.511" v="10981" actId="27636"/>
          <ac:spMkLst>
            <pc:docMk/>
            <pc:sldMk cId="463704845" sldId="625"/>
            <ac:spMk id="3" creationId="{9601E114-0D60-CE16-61F9-59B45ED7EA35}"/>
          </ac:spMkLst>
        </pc:spChg>
      </pc:sldChg>
      <pc:sldChg chg="modSp add del mod">
        <pc:chgData name="Brian Connolly" userId="8b93a726-9e24-4bbf-a4ee-efbf93d69bfa" providerId="ADAL" clId="{C118E4A2-8096-4D98-9ABD-ADD14D24B756}" dt="2024-01-16T21:48:05.012" v="15288" actId="47"/>
        <pc:sldMkLst>
          <pc:docMk/>
          <pc:sldMk cId="2016259340" sldId="625"/>
        </pc:sldMkLst>
        <pc:spChg chg="mod">
          <ac:chgData name="Brian Connolly" userId="8b93a726-9e24-4bbf-a4ee-efbf93d69bfa" providerId="ADAL" clId="{C118E4A2-8096-4D98-9ABD-ADD14D24B756}" dt="2024-01-16T21:00:48.369" v="14664"/>
          <ac:spMkLst>
            <pc:docMk/>
            <pc:sldMk cId="2016259340" sldId="625"/>
            <ac:spMk id="2" creationId="{539AF77B-329C-F04D-8B2F-1C6372648240}"/>
          </ac:spMkLst>
        </pc:spChg>
        <pc:spChg chg="mod">
          <ac:chgData name="Brian Connolly" userId="8b93a726-9e24-4bbf-a4ee-efbf93d69bfa" providerId="ADAL" clId="{C118E4A2-8096-4D98-9ABD-ADD14D24B756}" dt="2024-01-16T21:47:53.132" v="15273" actId="21"/>
          <ac:spMkLst>
            <pc:docMk/>
            <pc:sldMk cId="2016259340" sldId="625"/>
            <ac:spMk id="3" creationId="{9601E114-0D60-CE16-61F9-59B45ED7EA35}"/>
          </ac:spMkLst>
        </pc:spChg>
        <pc:spChg chg="mod">
          <ac:chgData name="Brian Connolly" userId="8b93a726-9e24-4bbf-a4ee-efbf93d69bfa" providerId="ADAL" clId="{C118E4A2-8096-4D98-9ABD-ADD14D24B756}" dt="2024-01-16T21:00:48.369" v="14664"/>
          <ac:spMkLst>
            <pc:docMk/>
            <pc:sldMk cId="2016259340" sldId="625"/>
            <ac:spMk id="4" creationId="{ADC3A6DF-8F10-F340-8794-25ABC2303C5C}"/>
          </ac:spMkLst>
        </pc:spChg>
      </pc:sldChg>
      <pc:sldChg chg="modSp mod">
        <pc:chgData name="Brian Connolly" userId="8b93a726-9e24-4bbf-a4ee-efbf93d69bfa" providerId="ADAL" clId="{C118E4A2-8096-4D98-9ABD-ADD14D24B756}" dt="2024-01-16T21:00:48.369" v="14664"/>
        <pc:sldMkLst>
          <pc:docMk/>
          <pc:sldMk cId="1202378275" sldId="626"/>
        </pc:sldMkLst>
        <pc:spChg chg="mod">
          <ac:chgData name="Brian Connolly" userId="8b93a726-9e24-4bbf-a4ee-efbf93d69bfa" providerId="ADAL" clId="{C118E4A2-8096-4D98-9ABD-ADD14D24B756}" dt="2024-01-16T21:00:48.369" v="14664"/>
          <ac:spMkLst>
            <pc:docMk/>
            <pc:sldMk cId="1202378275" sldId="626"/>
            <ac:spMk id="2" creationId="{BE20AD13-5041-EE92-7D78-DC60869EBE46}"/>
          </ac:spMkLst>
        </pc:spChg>
        <pc:spChg chg="mod">
          <ac:chgData name="Brian Connolly" userId="8b93a726-9e24-4bbf-a4ee-efbf93d69bfa" providerId="ADAL" clId="{C118E4A2-8096-4D98-9ABD-ADD14D24B756}" dt="2024-01-14T16:32:41.277" v="11057" actId="20577"/>
          <ac:spMkLst>
            <pc:docMk/>
            <pc:sldMk cId="1202378275" sldId="626"/>
            <ac:spMk id="3" creationId="{5D5E18BC-D4B4-3D75-6BA8-64C067407DF9}"/>
          </ac:spMkLst>
        </pc:spChg>
        <pc:spChg chg="mod">
          <ac:chgData name="Brian Connolly" userId="8b93a726-9e24-4bbf-a4ee-efbf93d69bfa" providerId="ADAL" clId="{C118E4A2-8096-4D98-9ABD-ADD14D24B756}" dt="2024-01-16T21:00:48.369" v="14664"/>
          <ac:spMkLst>
            <pc:docMk/>
            <pc:sldMk cId="1202378275" sldId="626"/>
            <ac:spMk id="4" creationId="{6C53530B-E6B0-6AB7-774D-CA9575890596}"/>
          </ac:spMkLst>
        </pc:spChg>
      </pc:sldChg>
      <pc:sldChg chg="modSp mod modAnim">
        <pc:chgData name="Brian Connolly" userId="8b93a726-9e24-4bbf-a4ee-efbf93d69bfa" providerId="ADAL" clId="{C118E4A2-8096-4D98-9ABD-ADD14D24B756}" dt="2024-01-16T21:20:45.062" v="14874" actId="20577"/>
        <pc:sldMkLst>
          <pc:docMk/>
          <pc:sldMk cId="1321614047" sldId="628"/>
        </pc:sldMkLst>
        <pc:spChg chg="mod">
          <ac:chgData name="Brian Connolly" userId="8b93a726-9e24-4bbf-a4ee-efbf93d69bfa" providerId="ADAL" clId="{C118E4A2-8096-4D98-9ABD-ADD14D24B756}" dt="2024-01-16T21:00:48.369" v="14664"/>
          <ac:spMkLst>
            <pc:docMk/>
            <pc:sldMk cId="1321614047" sldId="628"/>
            <ac:spMk id="2" creationId="{C9538B6B-E0FD-3300-E4A1-06C3AAB8FCA1}"/>
          </ac:spMkLst>
        </pc:spChg>
        <pc:spChg chg="mod">
          <ac:chgData name="Brian Connolly" userId="8b93a726-9e24-4bbf-a4ee-efbf93d69bfa" providerId="ADAL" clId="{C118E4A2-8096-4D98-9ABD-ADD14D24B756}" dt="2024-01-16T21:20:45.062" v="14874" actId="20577"/>
          <ac:spMkLst>
            <pc:docMk/>
            <pc:sldMk cId="1321614047" sldId="628"/>
            <ac:spMk id="3" creationId="{B6A9E957-A86E-8452-52FC-89F824BAC130}"/>
          </ac:spMkLst>
        </pc:spChg>
        <pc:spChg chg="mod">
          <ac:chgData name="Brian Connolly" userId="8b93a726-9e24-4bbf-a4ee-efbf93d69bfa" providerId="ADAL" clId="{C118E4A2-8096-4D98-9ABD-ADD14D24B756}" dt="2024-01-16T21:00:48.369" v="14664"/>
          <ac:spMkLst>
            <pc:docMk/>
            <pc:sldMk cId="1321614047" sldId="628"/>
            <ac:spMk id="4" creationId="{31BD2EE5-B9B3-B511-A5CD-AB277578E5FC}"/>
          </ac:spMkLst>
        </pc:spChg>
      </pc:sldChg>
      <pc:sldChg chg="modSp del mod">
        <pc:chgData name="Brian Connolly" userId="8b93a726-9e24-4bbf-a4ee-efbf93d69bfa" providerId="ADAL" clId="{C118E4A2-8096-4D98-9ABD-ADD14D24B756}" dt="2023-12-24T16:19:35.907" v="885" actId="2696"/>
        <pc:sldMkLst>
          <pc:docMk/>
          <pc:sldMk cId="225111808" sldId="629"/>
        </pc:sldMkLst>
        <pc:spChg chg="mod">
          <ac:chgData name="Brian Connolly" userId="8b93a726-9e24-4bbf-a4ee-efbf93d69bfa" providerId="ADAL" clId="{C118E4A2-8096-4D98-9ABD-ADD14D24B756}" dt="2023-12-24T16:10:19.362" v="629" actId="20577"/>
          <ac:spMkLst>
            <pc:docMk/>
            <pc:sldMk cId="225111808" sldId="629"/>
            <ac:spMk id="14" creationId="{608ECFBF-1FE4-4FE5-4E27-53A356EECFC0}"/>
          </ac:spMkLst>
        </pc:spChg>
      </pc:sldChg>
      <pc:sldChg chg="modSp add del mod modNotesTx">
        <pc:chgData name="Brian Connolly" userId="8b93a726-9e24-4bbf-a4ee-efbf93d69bfa" providerId="ADAL" clId="{C118E4A2-8096-4D98-9ABD-ADD14D24B756}" dt="2024-01-15T21:29:54.992" v="12066" actId="2696"/>
        <pc:sldMkLst>
          <pc:docMk/>
          <pc:sldMk cId="295753600" sldId="629"/>
        </pc:sldMkLst>
        <pc:spChg chg="mod">
          <ac:chgData name="Brian Connolly" userId="8b93a726-9e24-4bbf-a4ee-efbf93d69bfa" providerId="ADAL" clId="{C118E4A2-8096-4D98-9ABD-ADD14D24B756}" dt="2024-01-14T21:57:22.942" v="11217" actId="20577"/>
          <ac:spMkLst>
            <pc:docMk/>
            <pc:sldMk cId="295753600" sldId="629"/>
            <ac:spMk id="2" creationId="{1FC314B2-1870-C7E1-985B-58B8177E0511}"/>
          </ac:spMkLst>
        </pc:spChg>
        <pc:spChg chg="mod">
          <ac:chgData name="Brian Connolly" userId="8b93a726-9e24-4bbf-a4ee-efbf93d69bfa" providerId="ADAL" clId="{C118E4A2-8096-4D98-9ABD-ADD14D24B756}" dt="2024-01-14T22:08:30.759" v="11462" actId="14100"/>
          <ac:spMkLst>
            <pc:docMk/>
            <pc:sldMk cId="295753600" sldId="629"/>
            <ac:spMk id="10" creationId="{629AE96D-6213-39D9-911C-D33EE1DC395D}"/>
          </ac:spMkLst>
        </pc:spChg>
        <pc:spChg chg="mod">
          <ac:chgData name="Brian Connolly" userId="8b93a726-9e24-4bbf-a4ee-efbf93d69bfa" providerId="ADAL" clId="{C118E4A2-8096-4D98-9ABD-ADD14D24B756}" dt="2024-01-14T22:07:18.169" v="11415" actId="20577"/>
          <ac:spMkLst>
            <pc:docMk/>
            <pc:sldMk cId="295753600" sldId="629"/>
            <ac:spMk id="14" creationId="{608ECFBF-1FE4-4FE5-4E27-53A356EECFC0}"/>
          </ac:spMkLst>
        </pc:spChg>
      </pc:sldChg>
      <pc:sldChg chg="modSp add">
        <pc:chgData name="Brian Connolly" userId="8b93a726-9e24-4bbf-a4ee-efbf93d69bfa" providerId="ADAL" clId="{C118E4A2-8096-4D98-9ABD-ADD14D24B756}" dt="2024-01-16T21:00:48.369" v="14664"/>
        <pc:sldMkLst>
          <pc:docMk/>
          <pc:sldMk cId="1583198400" sldId="629"/>
        </pc:sldMkLst>
        <pc:spChg chg="mod">
          <ac:chgData name="Brian Connolly" userId="8b93a726-9e24-4bbf-a4ee-efbf93d69bfa" providerId="ADAL" clId="{C118E4A2-8096-4D98-9ABD-ADD14D24B756}" dt="2024-01-16T21:00:48.369" v="14664"/>
          <ac:spMkLst>
            <pc:docMk/>
            <pc:sldMk cId="1583198400" sldId="629"/>
            <ac:spMk id="2" creationId="{1FC314B2-1870-C7E1-985B-58B8177E0511}"/>
          </ac:spMkLst>
        </pc:spChg>
        <pc:spChg chg="mod">
          <ac:chgData name="Brian Connolly" userId="8b93a726-9e24-4bbf-a4ee-efbf93d69bfa" providerId="ADAL" clId="{C118E4A2-8096-4D98-9ABD-ADD14D24B756}" dt="2024-01-16T21:00:48.369" v="14664"/>
          <ac:spMkLst>
            <pc:docMk/>
            <pc:sldMk cId="1583198400" sldId="629"/>
            <ac:spMk id="4" creationId="{6A2FF6C4-AFB4-F9F5-CD48-22D42BA1ABDD}"/>
          </ac:spMkLst>
        </pc:spChg>
      </pc:sldChg>
      <pc:sldChg chg="add del">
        <pc:chgData name="Brian Connolly" userId="8b93a726-9e24-4bbf-a4ee-efbf93d69bfa" providerId="ADAL" clId="{C118E4A2-8096-4D98-9ABD-ADD14D24B756}" dt="2024-01-14T21:57:05.435" v="11185" actId="2696"/>
        <pc:sldMkLst>
          <pc:docMk/>
          <pc:sldMk cId="3474065902" sldId="629"/>
        </pc:sldMkLst>
      </pc:sldChg>
      <pc:sldChg chg="del">
        <pc:chgData name="Brian Connolly" userId="8b93a726-9e24-4bbf-a4ee-efbf93d69bfa" providerId="ADAL" clId="{C118E4A2-8096-4D98-9ABD-ADD14D24B756}" dt="2023-12-24T15:59:34.346" v="0" actId="47"/>
        <pc:sldMkLst>
          <pc:docMk/>
          <pc:sldMk cId="2281172087" sldId="631"/>
        </pc:sldMkLst>
      </pc:sldChg>
      <pc:sldChg chg="del">
        <pc:chgData name="Brian Connolly" userId="8b93a726-9e24-4bbf-a4ee-efbf93d69bfa" providerId="ADAL" clId="{C118E4A2-8096-4D98-9ABD-ADD14D24B756}" dt="2024-01-14T16:14:11.730" v="11008" actId="47"/>
        <pc:sldMkLst>
          <pc:docMk/>
          <pc:sldMk cId="1639898280" sldId="633"/>
        </pc:sldMkLst>
      </pc:sldChg>
      <pc:sldChg chg="modSp mod">
        <pc:chgData name="Brian Connolly" userId="8b93a726-9e24-4bbf-a4ee-efbf93d69bfa" providerId="ADAL" clId="{C118E4A2-8096-4D98-9ABD-ADD14D24B756}" dt="2024-01-18T02:27:01.322" v="16096" actId="20577"/>
        <pc:sldMkLst>
          <pc:docMk/>
          <pc:sldMk cId="2839631418" sldId="634"/>
        </pc:sldMkLst>
        <pc:spChg chg="mod">
          <ac:chgData name="Brian Connolly" userId="8b93a726-9e24-4bbf-a4ee-efbf93d69bfa" providerId="ADAL" clId="{C118E4A2-8096-4D98-9ABD-ADD14D24B756}" dt="2024-01-16T21:00:48.369" v="14664"/>
          <ac:spMkLst>
            <pc:docMk/>
            <pc:sldMk cId="2839631418" sldId="634"/>
            <ac:spMk id="2" creationId="{3FAC611C-C0E1-00B7-336D-6A5DCFA7CDFC}"/>
          </ac:spMkLst>
        </pc:spChg>
        <pc:spChg chg="mod">
          <ac:chgData name="Brian Connolly" userId="8b93a726-9e24-4bbf-a4ee-efbf93d69bfa" providerId="ADAL" clId="{C118E4A2-8096-4D98-9ABD-ADD14D24B756}" dt="2024-01-18T02:27:01.322" v="16096" actId="20577"/>
          <ac:spMkLst>
            <pc:docMk/>
            <pc:sldMk cId="2839631418" sldId="634"/>
            <ac:spMk id="3" creationId="{DBE9FE6C-6135-9DA8-F25B-35BEB9CCF705}"/>
          </ac:spMkLst>
        </pc:spChg>
        <pc:spChg chg="mod">
          <ac:chgData name="Brian Connolly" userId="8b93a726-9e24-4bbf-a4ee-efbf93d69bfa" providerId="ADAL" clId="{C118E4A2-8096-4D98-9ABD-ADD14D24B756}" dt="2024-01-16T21:00:48.369" v="14664"/>
          <ac:spMkLst>
            <pc:docMk/>
            <pc:sldMk cId="2839631418" sldId="634"/>
            <ac:spMk id="4" creationId="{3F8BA28C-FCA5-697B-16B2-58EE8FC3506D}"/>
          </ac:spMkLst>
        </pc:spChg>
      </pc:sldChg>
      <pc:sldChg chg="modSp mod">
        <pc:chgData name="Brian Connolly" userId="8b93a726-9e24-4bbf-a4ee-efbf93d69bfa" providerId="ADAL" clId="{C118E4A2-8096-4D98-9ABD-ADD14D24B756}" dt="2024-01-16T21:00:48.369" v="14664"/>
        <pc:sldMkLst>
          <pc:docMk/>
          <pc:sldMk cId="3182000187" sldId="637"/>
        </pc:sldMkLst>
        <pc:spChg chg="mod">
          <ac:chgData name="Brian Connolly" userId="8b93a726-9e24-4bbf-a4ee-efbf93d69bfa" providerId="ADAL" clId="{C118E4A2-8096-4D98-9ABD-ADD14D24B756}" dt="2024-01-16T21:00:48.369" v="14664"/>
          <ac:spMkLst>
            <pc:docMk/>
            <pc:sldMk cId="3182000187" sldId="637"/>
            <ac:spMk id="2" creationId="{A83D6EFE-963D-F7A9-287A-DC3D10426174}"/>
          </ac:spMkLst>
        </pc:spChg>
        <pc:spChg chg="mod">
          <ac:chgData name="Brian Connolly" userId="8b93a726-9e24-4bbf-a4ee-efbf93d69bfa" providerId="ADAL" clId="{C118E4A2-8096-4D98-9ABD-ADD14D24B756}" dt="2024-01-15T21:31:21.157" v="12180" actId="20577"/>
          <ac:spMkLst>
            <pc:docMk/>
            <pc:sldMk cId="3182000187" sldId="637"/>
            <ac:spMk id="3" creationId="{5CB5D413-F431-2184-6E3A-46FBE40761E0}"/>
          </ac:spMkLst>
        </pc:spChg>
        <pc:spChg chg="mod">
          <ac:chgData name="Brian Connolly" userId="8b93a726-9e24-4bbf-a4ee-efbf93d69bfa" providerId="ADAL" clId="{C118E4A2-8096-4D98-9ABD-ADD14D24B756}" dt="2024-01-16T21:00:48.369" v="14664"/>
          <ac:spMkLst>
            <pc:docMk/>
            <pc:sldMk cId="3182000187" sldId="637"/>
            <ac:spMk id="4" creationId="{56F4E142-7998-CF0B-9ED1-3070AA3B0D5F}"/>
          </ac:spMkLst>
        </pc:spChg>
      </pc:sldChg>
      <pc:sldChg chg="del">
        <pc:chgData name="Brian Connolly" userId="8b93a726-9e24-4bbf-a4ee-efbf93d69bfa" providerId="ADAL" clId="{C118E4A2-8096-4D98-9ABD-ADD14D24B756}" dt="2024-01-05T02:17:22.276" v="1718" actId="47"/>
        <pc:sldMkLst>
          <pc:docMk/>
          <pc:sldMk cId="3941776838" sldId="638"/>
        </pc:sldMkLst>
      </pc:sldChg>
      <pc:sldChg chg="modSp mod">
        <pc:chgData name="Brian Connolly" userId="8b93a726-9e24-4bbf-a4ee-efbf93d69bfa" providerId="ADAL" clId="{C118E4A2-8096-4D98-9ABD-ADD14D24B756}" dt="2024-01-16T21:27:57.508" v="15012" actId="20577"/>
        <pc:sldMkLst>
          <pc:docMk/>
          <pc:sldMk cId="591351654" sldId="640"/>
        </pc:sldMkLst>
        <pc:spChg chg="mod">
          <ac:chgData name="Brian Connolly" userId="8b93a726-9e24-4bbf-a4ee-efbf93d69bfa" providerId="ADAL" clId="{C118E4A2-8096-4D98-9ABD-ADD14D24B756}" dt="2024-01-16T21:00:48.369" v="14664"/>
          <ac:spMkLst>
            <pc:docMk/>
            <pc:sldMk cId="591351654" sldId="640"/>
            <ac:spMk id="2" creationId="{E8BB3DBC-F080-79B2-5869-8592E223D76F}"/>
          </ac:spMkLst>
        </pc:spChg>
        <pc:spChg chg="mod">
          <ac:chgData name="Brian Connolly" userId="8b93a726-9e24-4bbf-a4ee-efbf93d69bfa" providerId="ADAL" clId="{C118E4A2-8096-4D98-9ABD-ADD14D24B756}" dt="2024-01-16T21:27:57.508" v="15012" actId="20577"/>
          <ac:spMkLst>
            <pc:docMk/>
            <pc:sldMk cId="591351654" sldId="640"/>
            <ac:spMk id="3" creationId="{9C9DE7B5-B598-FE92-2C0E-48079AEAAAE2}"/>
          </ac:spMkLst>
        </pc:spChg>
        <pc:spChg chg="mod">
          <ac:chgData name="Brian Connolly" userId="8b93a726-9e24-4bbf-a4ee-efbf93d69bfa" providerId="ADAL" clId="{C118E4A2-8096-4D98-9ABD-ADD14D24B756}" dt="2024-01-16T21:00:48.369" v="14664"/>
          <ac:spMkLst>
            <pc:docMk/>
            <pc:sldMk cId="591351654" sldId="640"/>
            <ac:spMk id="4" creationId="{234C6CFF-FCD2-C8E0-D551-231BDBD8F80B}"/>
          </ac:spMkLst>
        </pc:spChg>
      </pc:sldChg>
      <pc:sldChg chg="del">
        <pc:chgData name="Brian Connolly" userId="8b93a726-9e24-4bbf-a4ee-efbf93d69bfa" providerId="ADAL" clId="{C118E4A2-8096-4D98-9ABD-ADD14D24B756}" dt="2024-01-14T16:14:11.730" v="11008" actId="47"/>
        <pc:sldMkLst>
          <pc:docMk/>
          <pc:sldMk cId="3080528619" sldId="641"/>
        </pc:sldMkLst>
      </pc:sldChg>
      <pc:sldChg chg="modSp mod">
        <pc:chgData name="Brian Connolly" userId="8b93a726-9e24-4bbf-a4ee-efbf93d69bfa" providerId="ADAL" clId="{C118E4A2-8096-4D98-9ABD-ADD14D24B756}" dt="2024-01-16T21:00:48.369" v="14664"/>
        <pc:sldMkLst>
          <pc:docMk/>
          <pc:sldMk cId="3572762225" sldId="643"/>
        </pc:sldMkLst>
        <pc:spChg chg="mod">
          <ac:chgData name="Brian Connolly" userId="8b93a726-9e24-4bbf-a4ee-efbf93d69bfa" providerId="ADAL" clId="{C118E4A2-8096-4D98-9ABD-ADD14D24B756}" dt="2024-01-16T21:00:48.369" v="14664"/>
          <ac:spMkLst>
            <pc:docMk/>
            <pc:sldMk cId="3572762225" sldId="643"/>
            <ac:spMk id="2" creationId="{7D69C889-ABC4-55D3-C237-E431FF567295}"/>
          </ac:spMkLst>
        </pc:spChg>
        <pc:spChg chg="mod">
          <ac:chgData name="Brian Connolly" userId="8b93a726-9e24-4bbf-a4ee-efbf93d69bfa" providerId="ADAL" clId="{C118E4A2-8096-4D98-9ABD-ADD14D24B756}" dt="2024-01-14T00:52:44.422" v="6307" actId="20577"/>
          <ac:spMkLst>
            <pc:docMk/>
            <pc:sldMk cId="3572762225" sldId="643"/>
            <ac:spMk id="3" creationId="{57212CC3-B312-3F1F-A969-3FA73E0031BF}"/>
          </ac:spMkLst>
        </pc:spChg>
        <pc:spChg chg="mod">
          <ac:chgData name="Brian Connolly" userId="8b93a726-9e24-4bbf-a4ee-efbf93d69bfa" providerId="ADAL" clId="{C118E4A2-8096-4D98-9ABD-ADD14D24B756}" dt="2024-01-16T21:00:48.369" v="14664"/>
          <ac:spMkLst>
            <pc:docMk/>
            <pc:sldMk cId="3572762225" sldId="643"/>
            <ac:spMk id="4" creationId="{7DF398A5-234C-1CE3-8833-D10D7586834D}"/>
          </ac:spMkLst>
        </pc:spChg>
        <pc:picChg chg="mod">
          <ac:chgData name="Brian Connolly" userId="8b93a726-9e24-4bbf-a4ee-efbf93d69bfa" providerId="ADAL" clId="{C118E4A2-8096-4D98-9ABD-ADD14D24B756}" dt="2024-01-05T02:46:02.654" v="2810" actId="208"/>
          <ac:picMkLst>
            <pc:docMk/>
            <pc:sldMk cId="3572762225" sldId="643"/>
            <ac:picMk id="2050" creationId="{1E9D4B0F-C2A3-3B15-90FE-72CA5E9F3191}"/>
          </ac:picMkLst>
        </pc:picChg>
      </pc:sldChg>
      <pc:sldChg chg="modSp mod">
        <pc:chgData name="Brian Connolly" userId="8b93a726-9e24-4bbf-a4ee-efbf93d69bfa" providerId="ADAL" clId="{C118E4A2-8096-4D98-9ABD-ADD14D24B756}" dt="2024-01-16T21:00:48.369" v="14664"/>
        <pc:sldMkLst>
          <pc:docMk/>
          <pc:sldMk cId="3353255152" sldId="644"/>
        </pc:sldMkLst>
        <pc:spChg chg="mod">
          <ac:chgData name="Brian Connolly" userId="8b93a726-9e24-4bbf-a4ee-efbf93d69bfa" providerId="ADAL" clId="{C118E4A2-8096-4D98-9ABD-ADD14D24B756}" dt="2024-01-16T21:00:48.369" v="14664"/>
          <ac:spMkLst>
            <pc:docMk/>
            <pc:sldMk cId="3353255152" sldId="644"/>
            <ac:spMk id="2" creationId="{C2A75DA9-6810-CED9-A9D6-94A7CCDF53A7}"/>
          </ac:spMkLst>
        </pc:spChg>
        <pc:spChg chg="mod">
          <ac:chgData name="Brian Connolly" userId="8b93a726-9e24-4bbf-a4ee-efbf93d69bfa" providerId="ADAL" clId="{C118E4A2-8096-4D98-9ABD-ADD14D24B756}" dt="2024-01-15T21:53:42.633" v="13421" actId="20577"/>
          <ac:spMkLst>
            <pc:docMk/>
            <pc:sldMk cId="3353255152" sldId="644"/>
            <ac:spMk id="3" creationId="{DB825816-DA42-87C1-B31B-B500DB4DB418}"/>
          </ac:spMkLst>
        </pc:spChg>
        <pc:spChg chg="mod">
          <ac:chgData name="Brian Connolly" userId="8b93a726-9e24-4bbf-a4ee-efbf93d69bfa" providerId="ADAL" clId="{C118E4A2-8096-4D98-9ABD-ADD14D24B756}" dt="2024-01-16T21:00:48.369" v="14664"/>
          <ac:spMkLst>
            <pc:docMk/>
            <pc:sldMk cId="3353255152" sldId="644"/>
            <ac:spMk id="4" creationId="{32DE1C61-28D2-0EFA-652F-EA24475FBCBA}"/>
          </ac:spMkLst>
        </pc:spChg>
      </pc:sldChg>
      <pc:sldChg chg="modSp mod">
        <pc:chgData name="Brian Connolly" userId="8b93a726-9e24-4bbf-a4ee-efbf93d69bfa" providerId="ADAL" clId="{C118E4A2-8096-4D98-9ABD-ADD14D24B756}" dt="2024-01-16T21:00:48.369" v="14664"/>
        <pc:sldMkLst>
          <pc:docMk/>
          <pc:sldMk cId="2781572793" sldId="646"/>
        </pc:sldMkLst>
        <pc:spChg chg="mod">
          <ac:chgData name="Brian Connolly" userId="8b93a726-9e24-4bbf-a4ee-efbf93d69bfa" providerId="ADAL" clId="{C118E4A2-8096-4D98-9ABD-ADD14D24B756}" dt="2024-01-16T21:00:48.369" v="14664"/>
          <ac:spMkLst>
            <pc:docMk/>
            <pc:sldMk cId="2781572793" sldId="646"/>
            <ac:spMk id="2" creationId="{C2A75DA9-6810-CED9-A9D6-94A7CCDF53A7}"/>
          </ac:spMkLst>
        </pc:spChg>
        <pc:spChg chg="mod">
          <ac:chgData name="Brian Connolly" userId="8b93a726-9e24-4bbf-a4ee-efbf93d69bfa" providerId="ADAL" clId="{C118E4A2-8096-4D98-9ABD-ADD14D24B756}" dt="2024-01-16T21:00:48.369" v="14664"/>
          <ac:spMkLst>
            <pc:docMk/>
            <pc:sldMk cId="2781572793" sldId="646"/>
            <ac:spMk id="3" creationId="{DB825816-DA42-87C1-B31B-B500DB4DB418}"/>
          </ac:spMkLst>
        </pc:spChg>
        <pc:spChg chg="mod">
          <ac:chgData name="Brian Connolly" userId="8b93a726-9e24-4bbf-a4ee-efbf93d69bfa" providerId="ADAL" clId="{C118E4A2-8096-4D98-9ABD-ADD14D24B756}" dt="2024-01-16T21:00:48.369" v="14664"/>
          <ac:spMkLst>
            <pc:docMk/>
            <pc:sldMk cId="2781572793" sldId="646"/>
            <ac:spMk id="4" creationId="{32DE1C61-28D2-0EFA-652F-EA24475FBCBA}"/>
          </ac:spMkLst>
        </pc:spChg>
      </pc:sldChg>
      <pc:sldChg chg="modSp mod">
        <pc:chgData name="Brian Connolly" userId="8b93a726-9e24-4bbf-a4ee-efbf93d69bfa" providerId="ADAL" clId="{C118E4A2-8096-4D98-9ABD-ADD14D24B756}" dt="2024-01-17T14:14:07.728" v="16085" actId="20577"/>
        <pc:sldMkLst>
          <pc:docMk/>
          <pc:sldMk cId="154785666" sldId="648"/>
        </pc:sldMkLst>
        <pc:spChg chg="mod">
          <ac:chgData name="Brian Connolly" userId="8b93a726-9e24-4bbf-a4ee-efbf93d69bfa" providerId="ADAL" clId="{C118E4A2-8096-4D98-9ABD-ADD14D24B756}" dt="2024-01-16T21:00:48.369" v="14664"/>
          <ac:spMkLst>
            <pc:docMk/>
            <pc:sldMk cId="154785666" sldId="648"/>
            <ac:spMk id="2" creationId="{8D4FE403-A192-7F98-7436-7CE1CB09517B}"/>
          </ac:spMkLst>
        </pc:spChg>
        <pc:spChg chg="mod">
          <ac:chgData name="Brian Connolly" userId="8b93a726-9e24-4bbf-a4ee-efbf93d69bfa" providerId="ADAL" clId="{C118E4A2-8096-4D98-9ABD-ADD14D24B756}" dt="2024-01-17T14:14:07.728" v="16085" actId="20577"/>
          <ac:spMkLst>
            <pc:docMk/>
            <pc:sldMk cId="154785666" sldId="648"/>
            <ac:spMk id="3" creationId="{A917C4C2-6BC6-3310-4DCB-18D1CC37B95B}"/>
          </ac:spMkLst>
        </pc:spChg>
        <pc:spChg chg="mod">
          <ac:chgData name="Brian Connolly" userId="8b93a726-9e24-4bbf-a4ee-efbf93d69bfa" providerId="ADAL" clId="{C118E4A2-8096-4D98-9ABD-ADD14D24B756}" dt="2024-01-16T21:00:48.369" v="14664"/>
          <ac:spMkLst>
            <pc:docMk/>
            <pc:sldMk cId="154785666" sldId="648"/>
            <ac:spMk id="4" creationId="{9A6E42DF-9BDE-4375-7ED4-57B09F6DEE3B}"/>
          </ac:spMkLst>
        </pc:spChg>
      </pc:sldChg>
      <pc:sldChg chg="addSp modSp mod">
        <pc:chgData name="Brian Connolly" userId="8b93a726-9e24-4bbf-a4ee-efbf93d69bfa" providerId="ADAL" clId="{C118E4A2-8096-4D98-9ABD-ADD14D24B756}" dt="2024-01-17T20:09:54.918" v="16094" actId="14100"/>
        <pc:sldMkLst>
          <pc:docMk/>
          <pc:sldMk cId="1436988667" sldId="650"/>
        </pc:sldMkLst>
        <pc:spChg chg="mod">
          <ac:chgData name="Brian Connolly" userId="8b93a726-9e24-4bbf-a4ee-efbf93d69bfa" providerId="ADAL" clId="{C118E4A2-8096-4D98-9ABD-ADD14D24B756}" dt="2024-01-16T21:00:48.369" v="14664"/>
          <ac:spMkLst>
            <pc:docMk/>
            <pc:sldMk cId="1436988667" sldId="650"/>
            <ac:spMk id="2" creationId="{11789F39-3826-0792-FFC1-28CA4FDC1B46}"/>
          </ac:spMkLst>
        </pc:spChg>
        <pc:spChg chg="mod">
          <ac:chgData name="Brian Connolly" userId="8b93a726-9e24-4bbf-a4ee-efbf93d69bfa" providerId="ADAL" clId="{C118E4A2-8096-4D98-9ABD-ADD14D24B756}" dt="2024-01-17T00:23:33.553" v="15876" actId="14100"/>
          <ac:spMkLst>
            <pc:docMk/>
            <pc:sldMk cId="1436988667" sldId="650"/>
            <ac:spMk id="3" creationId="{4B09D699-30C1-54FE-39E1-F70EDA4698AA}"/>
          </ac:spMkLst>
        </pc:spChg>
        <pc:spChg chg="mod">
          <ac:chgData name="Brian Connolly" userId="8b93a726-9e24-4bbf-a4ee-efbf93d69bfa" providerId="ADAL" clId="{C118E4A2-8096-4D98-9ABD-ADD14D24B756}" dt="2024-01-16T21:00:48.369" v="14664"/>
          <ac:spMkLst>
            <pc:docMk/>
            <pc:sldMk cId="1436988667" sldId="650"/>
            <ac:spMk id="4" creationId="{9222491B-5E26-3308-1E9B-60257E0A7D5C}"/>
          </ac:spMkLst>
        </pc:spChg>
        <pc:spChg chg="add mod">
          <ac:chgData name="Brian Connolly" userId="8b93a726-9e24-4bbf-a4ee-efbf93d69bfa" providerId="ADAL" clId="{C118E4A2-8096-4D98-9ABD-ADD14D24B756}" dt="2024-01-17T20:09:54.918" v="16094" actId="14100"/>
          <ac:spMkLst>
            <pc:docMk/>
            <pc:sldMk cId="1436988667" sldId="650"/>
            <ac:spMk id="5" creationId="{0DA864B0-CDFE-DFD0-DDB3-16C05525F0A2}"/>
          </ac:spMkLst>
        </pc:spChg>
        <pc:picChg chg="add mod">
          <ac:chgData name="Brian Connolly" userId="8b93a726-9e24-4bbf-a4ee-efbf93d69bfa" providerId="ADAL" clId="{C118E4A2-8096-4D98-9ABD-ADD14D24B756}" dt="2024-01-17T00:22:52.574" v="15827" actId="208"/>
          <ac:picMkLst>
            <pc:docMk/>
            <pc:sldMk cId="1436988667" sldId="650"/>
            <ac:picMk id="6" creationId="{DFA82D3F-5C11-4F82-A94B-C8AE837BD94C}"/>
          </ac:picMkLst>
        </pc:picChg>
      </pc:sldChg>
      <pc:sldChg chg="delSp modSp mod">
        <pc:chgData name="Brian Connolly" userId="8b93a726-9e24-4bbf-a4ee-efbf93d69bfa" providerId="ADAL" clId="{C118E4A2-8096-4D98-9ABD-ADD14D24B756}" dt="2024-01-17T03:07:10.010" v="15877" actId="14100"/>
        <pc:sldMkLst>
          <pc:docMk/>
          <pc:sldMk cId="734989275" sldId="652"/>
        </pc:sldMkLst>
        <pc:spChg chg="mod">
          <ac:chgData name="Brian Connolly" userId="8b93a726-9e24-4bbf-a4ee-efbf93d69bfa" providerId="ADAL" clId="{C118E4A2-8096-4D98-9ABD-ADD14D24B756}" dt="2024-01-16T21:00:48.369" v="14664"/>
          <ac:spMkLst>
            <pc:docMk/>
            <pc:sldMk cId="734989275" sldId="652"/>
            <ac:spMk id="2" creationId="{35EB1B99-9112-039F-8F7C-21737047F234}"/>
          </ac:spMkLst>
        </pc:spChg>
        <pc:spChg chg="mod">
          <ac:chgData name="Brian Connolly" userId="8b93a726-9e24-4bbf-a4ee-efbf93d69bfa" providerId="ADAL" clId="{C118E4A2-8096-4D98-9ABD-ADD14D24B756}" dt="2024-01-17T03:07:10.010" v="15877" actId="14100"/>
          <ac:spMkLst>
            <pc:docMk/>
            <pc:sldMk cId="734989275" sldId="652"/>
            <ac:spMk id="3" creationId="{AF4EF198-87BF-CD7F-CBBB-74A7653EC522}"/>
          </ac:spMkLst>
        </pc:spChg>
        <pc:spChg chg="mod">
          <ac:chgData name="Brian Connolly" userId="8b93a726-9e24-4bbf-a4ee-efbf93d69bfa" providerId="ADAL" clId="{C118E4A2-8096-4D98-9ABD-ADD14D24B756}" dt="2024-01-16T21:00:48.369" v="14664"/>
          <ac:spMkLst>
            <pc:docMk/>
            <pc:sldMk cId="734989275" sldId="652"/>
            <ac:spMk id="4" creationId="{88702C23-7FCE-9F19-2A52-696EA338D5A2}"/>
          </ac:spMkLst>
        </pc:spChg>
        <pc:picChg chg="del">
          <ac:chgData name="Brian Connolly" userId="8b93a726-9e24-4bbf-a4ee-efbf93d69bfa" providerId="ADAL" clId="{C118E4A2-8096-4D98-9ABD-ADD14D24B756}" dt="2024-01-13T19:42:04.926" v="5393" actId="478"/>
          <ac:picMkLst>
            <pc:docMk/>
            <pc:sldMk cId="734989275" sldId="652"/>
            <ac:picMk id="1026" creationId="{95C94EAD-D61D-F3FE-6B2B-A78152B462EC}"/>
          </ac:picMkLst>
        </pc:picChg>
      </pc:sldChg>
      <pc:sldChg chg="addSp modSp mod">
        <pc:chgData name="Brian Connolly" userId="8b93a726-9e24-4bbf-a4ee-efbf93d69bfa" providerId="ADAL" clId="{C118E4A2-8096-4D98-9ABD-ADD14D24B756}" dt="2024-01-18T02:27:06.519" v="16098" actId="20577"/>
        <pc:sldMkLst>
          <pc:docMk/>
          <pc:sldMk cId="1818487847" sldId="653"/>
        </pc:sldMkLst>
        <pc:spChg chg="mod">
          <ac:chgData name="Brian Connolly" userId="8b93a726-9e24-4bbf-a4ee-efbf93d69bfa" providerId="ADAL" clId="{C118E4A2-8096-4D98-9ABD-ADD14D24B756}" dt="2024-01-16T21:00:48.369" v="14664"/>
          <ac:spMkLst>
            <pc:docMk/>
            <pc:sldMk cId="1818487847" sldId="653"/>
            <ac:spMk id="2" creationId="{3FAC611C-C0E1-00B7-336D-6A5DCFA7CDFC}"/>
          </ac:spMkLst>
        </pc:spChg>
        <pc:spChg chg="mod">
          <ac:chgData name="Brian Connolly" userId="8b93a726-9e24-4bbf-a4ee-efbf93d69bfa" providerId="ADAL" clId="{C118E4A2-8096-4D98-9ABD-ADD14D24B756}" dt="2024-01-18T02:27:06.519" v="16098" actId="20577"/>
          <ac:spMkLst>
            <pc:docMk/>
            <pc:sldMk cId="1818487847" sldId="653"/>
            <ac:spMk id="3" creationId="{DBE9FE6C-6135-9DA8-F25B-35BEB9CCF705}"/>
          </ac:spMkLst>
        </pc:spChg>
        <pc:spChg chg="mod">
          <ac:chgData name="Brian Connolly" userId="8b93a726-9e24-4bbf-a4ee-efbf93d69bfa" providerId="ADAL" clId="{C118E4A2-8096-4D98-9ABD-ADD14D24B756}" dt="2024-01-16T21:00:48.369" v="14664"/>
          <ac:spMkLst>
            <pc:docMk/>
            <pc:sldMk cId="1818487847" sldId="653"/>
            <ac:spMk id="4" creationId="{3F8BA28C-FCA5-697B-16B2-58EE8FC3506D}"/>
          </ac:spMkLst>
        </pc:spChg>
        <pc:spChg chg="add mod">
          <ac:chgData name="Brian Connolly" userId="8b93a726-9e24-4bbf-a4ee-efbf93d69bfa" providerId="ADAL" clId="{C118E4A2-8096-4D98-9ABD-ADD14D24B756}" dt="2024-01-14T13:08:36.081" v="9623" actId="1076"/>
          <ac:spMkLst>
            <pc:docMk/>
            <pc:sldMk cId="1818487847" sldId="653"/>
            <ac:spMk id="7" creationId="{B018E833-6076-7338-0AA8-E5FBACBE7F6F}"/>
          </ac:spMkLst>
        </pc:spChg>
      </pc:sldChg>
      <pc:sldChg chg="addSp delSp modSp new mod modAnim">
        <pc:chgData name="Brian Connolly" userId="8b93a726-9e24-4bbf-a4ee-efbf93d69bfa" providerId="ADAL" clId="{C118E4A2-8096-4D98-9ABD-ADD14D24B756}" dt="2024-01-17T03:09:50.387" v="15879" actId="313"/>
        <pc:sldMkLst>
          <pc:docMk/>
          <pc:sldMk cId="2312719388" sldId="654"/>
        </pc:sldMkLst>
        <pc:spChg chg="mod">
          <ac:chgData name="Brian Connolly" userId="8b93a726-9e24-4bbf-a4ee-efbf93d69bfa" providerId="ADAL" clId="{C118E4A2-8096-4D98-9ABD-ADD14D24B756}" dt="2024-01-16T21:35:19.276" v="15151" actId="255"/>
          <ac:spMkLst>
            <pc:docMk/>
            <pc:sldMk cId="2312719388" sldId="654"/>
            <ac:spMk id="2" creationId="{3CCFF34A-FADE-DB40-EBD9-65A95E59428A}"/>
          </ac:spMkLst>
        </pc:spChg>
        <pc:spChg chg="mod">
          <ac:chgData name="Brian Connolly" userId="8b93a726-9e24-4bbf-a4ee-efbf93d69bfa" providerId="ADAL" clId="{C118E4A2-8096-4D98-9ABD-ADD14D24B756}" dt="2024-01-17T03:09:50.387" v="15879" actId="313"/>
          <ac:spMkLst>
            <pc:docMk/>
            <pc:sldMk cId="2312719388" sldId="654"/>
            <ac:spMk id="3" creationId="{E6E3690B-2CA1-C2F4-5CCD-EFCA6893E9E0}"/>
          </ac:spMkLst>
        </pc:spChg>
        <pc:spChg chg="mod">
          <ac:chgData name="Brian Connolly" userId="8b93a726-9e24-4bbf-a4ee-efbf93d69bfa" providerId="ADAL" clId="{C118E4A2-8096-4D98-9ABD-ADD14D24B756}" dt="2024-01-16T21:00:48.369" v="14664"/>
          <ac:spMkLst>
            <pc:docMk/>
            <pc:sldMk cId="2312719388" sldId="654"/>
            <ac:spMk id="4" creationId="{D502908F-300F-A3DE-0342-35B201A6C062}"/>
          </ac:spMkLst>
        </pc:spChg>
        <pc:picChg chg="add del mod">
          <ac:chgData name="Brian Connolly" userId="8b93a726-9e24-4bbf-a4ee-efbf93d69bfa" providerId="ADAL" clId="{C118E4A2-8096-4D98-9ABD-ADD14D24B756}" dt="2024-01-14T15:46:27.385" v="10803" actId="478"/>
          <ac:picMkLst>
            <pc:docMk/>
            <pc:sldMk cId="2312719388" sldId="654"/>
            <ac:picMk id="6146" creationId="{8092AC83-2D8F-DE7A-F5DE-D50B8D411226}"/>
          </ac:picMkLst>
        </pc:picChg>
        <pc:picChg chg="add del mod">
          <ac:chgData name="Brian Connolly" userId="8b93a726-9e24-4bbf-a4ee-efbf93d69bfa" providerId="ADAL" clId="{C118E4A2-8096-4D98-9ABD-ADD14D24B756}" dt="2024-01-14T15:46:25.595" v="10802" actId="478"/>
          <ac:picMkLst>
            <pc:docMk/>
            <pc:sldMk cId="2312719388" sldId="654"/>
            <ac:picMk id="7170" creationId="{29C57111-23A9-A133-F591-AA7F16C12B69}"/>
          </ac:picMkLst>
        </pc:picChg>
        <pc:picChg chg="add del mod">
          <ac:chgData name="Brian Connolly" userId="8b93a726-9e24-4bbf-a4ee-efbf93d69bfa" providerId="ADAL" clId="{C118E4A2-8096-4D98-9ABD-ADD14D24B756}" dt="2024-01-14T15:46:24.196" v="10801" actId="478"/>
          <ac:picMkLst>
            <pc:docMk/>
            <pc:sldMk cId="2312719388" sldId="654"/>
            <ac:picMk id="7172" creationId="{BE674A64-D7D4-DB39-71BC-7D03A9165EB9}"/>
          </ac:picMkLst>
        </pc:picChg>
        <pc:picChg chg="add del mod">
          <ac:chgData name="Brian Connolly" userId="8b93a726-9e24-4bbf-a4ee-efbf93d69bfa" providerId="ADAL" clId="{C118E4A2-8096-4D98-9ABD-ADD14D24B756}" dt="2024-01-14T15:46:22.657" v="10800" actId="478"/>
          <ac:picMkLst>
            <pc:docMk/>
            <pc:sldMk cId="2312719388" sldId="654"/>
            <ac:picMk id="7174" creationId="{AF84FA8B-2691-B1FA-8152-21958424C8DA}"/>
          </ac:picMkLst>
        </pc:picChg>
        <pc:picChg chg="add del mod">
          <ac:chgData name="Brian Connolly" userId="8b93a726-9e24-4bbf-a4ee-efbf93d69bfa" providerId="ADAL" clId="{C118E4A2-8096-4D98-9ABD-ADD14D24B756}" dt="2024-01-14T15:46:21.240" v="10799" actId="478"/>
          <ac:picMkLst>
            <pc:docMk/>
            <pc:sldMk cId="2312719388" sldId="654"/>
            <ac:picMk id="7176" creationId="{D8F52E31-1D85-7CB8-3560-B1845D5CD744}"/>
          </ac:picMkLst>
        </pc:picChg>
        <pc:picChg chg="add del mod">
          <ac:chgData name="Brian Connolly" userId="8b93a726-9e24-4bbf-a4ee-efbf93d69bfa" providerId="ADAL" clId="{C118E4A2-8096-4D98-9ABD-ADD14D24B756}" dt="2024-01-14T15:46:19.606" v="10798" actId="478"/>
          <ac:picMkLst>
            <pc:docMk/>
            <pc:sldMk cId="2312719388" sldId="654"/>
            <ac:picMk id="7178" creationId="{B7085302-9898-17C6-26B4-C3DE148E004E}"/>
          </ac:picMkLst>
        </pc:picChg>
        <pc:picChg chg="add mod">
          <ac:chgData name="Brian Connolly" userId="8b93a726-9e24-4bbf-a4ee-efbf93d69bfa" providerId="ADAL" clId="{C118E4A2-8096-4D98-9ABD-ADD14D24B756}" dt="2024-01-14T16:07:13.381" v="10944" actId="1076"/>
          <ac:picMkLst>
            <pc:docMk/>
            <pc:sldMk cId="2312719388" sldId="654"/>
            <ac:picMk id="7180" creationId="{0E6DDF2C-A016-4B71-824B-167EE3582A42}"/>
          </ac:picMkLst>
        </pc:picChg>
        <pc:picChg chg="add mod">
          <ac:chgData name="Brian Connolly" userId="8b93a726-9e24-4bbf-a4ee-efbf93d69bfa" providerId="ADAL" clId="{C118E4A2-8096-4D98-9ABD-ADD14D24B756}" dt="2024-01-14T16:07:13.381" v="10944" actId="1076"/>
          <ac:picMkLst>
            <pc:docMk/>
            <pc:sldMk cId="2312719388" sldId="654"/>
            <ac:picMk id="7182" creationId="{3BCFD957-358D-A4D4-AF7F-B2FE655E4121}"/>
          </ac:picMkLst>
        </pc:picChg>
        <pc:picChg chg="add mod">
          <ac:chgData name="Brian Connolly" userId="8b93a726-9e24-4bbf-a4ee-efbf93d69bfa" providerId="ADAL" clId="{C118E4A2-8096-4D98-9ABD-ADD14D24B756}" dt="2024-01-14T16:07:13.381" v="10944" actId="1076"/>
          <ac:picMkLst>
            <pc:docMk/>
            <pc:sldMk cId="2312719388" sldId="654"/>
            <ac:picMk id="7184" creationId="{F397D341-31E7-7711-7E11-53D0C49390C9}"/>
          </ac:picMkLst>
        </pc:picChg>
        <pc:picChg chg="add mod">
          <ac:chgData name="Brian Connolly" userId="8b93a726-9e24-4bbf-a4ee-efbf93d69bfa" providerId="ADAL" clId="{C118E4A2-8096-4D98-9ABD-ADD14D24B756}" dt="2024-01-14T16:07:13.381" v="10944" actId="1076"/>
          <ac:picMkLst>
            <pc:docMk/>
            <pc:sldMk cId="2312719388" sldId="654"/>
            <ac:picMk id="7186" creationId="{AC013260-32DC-210F-4419-9F0AE2D64900}"/>
          </ac:picMkLst>
        </pc:picChg>
        <pc:picChg chg="add mod">
          <ac:chgData name="Brian Connolly" userId="8b93a726-9e24-4bbf-a4ee-efbf93d69bfa" providerId="ADAL" clId="{C118E4A2-8096-4D98-9ABD-ADD14D24B756}" dt="2024-01-14T16:07:13.381" v="10944" actId="1076"/>
          <ac:picMkLst>
            <pc:docMk/>
            <pc:sldMk cId="2312719388" sldId="654"/>
            <ac:picMk id="7188" creationId="{144FA70A-1F98-2C76-18A6-EE1F504B41F3}"/>
          </ac:picMkLst>
        </pc:picChg>
        <pc:picChg chg="add mod">
          <ac:chgData name="Brian Connolly" userId="8b93a726-9e24-4bbf-a4ee-efbf93d69bfa" providerId="ADAL" clId="{C118E4A2-8096-4D98-9ABD-ADD14D24B756}" dt="2024-01-14T16:07:13.381" v="10944" actId="1076"/>
          <ac:picMkLst>
            <pc:docMk/>
            <pc:sldMk cId="2312719388" sldId="654"/>
            <ac:picMk id="7190" creationId="{A6D359EE-283A-79A6-23EE-C4A1F44792BD}"/>
          </ac:picMkLst>
        </pc:picChg>
      </pc:sldChg>
      <pc:sldChg chg="addSp delSp modSp new mod modNotesTx">
        <pc:chgData name="Brian Connolly" userId="8b93a726-9e24-4bbf-a4ee-efbf93d69bfa" providerId="ADAL" clId="{C118E4A2-8096-4D98-9ABD-ADD14D24B756}" dt="2024-01-16T21:43:46.842" v="15272" actId="14100"/>
        <pc:sldMkLst>
          <pc:docMk/>
          <pc:sldMk cId="880013800" sldId="655"/>
        </pc:sldMkLst>
        <pc:spChg chg="mod">
          <ac:chgData name="Brian Connolly" userId="8b93a726-9e24-4bbf-a4ee-efbf93d69bfa" providerId="ADAL" clId="{C118E4A2-8096-4D98-9ABD-ADD14D24B756}" dt="2024-01-16T21:00:48.369" v="14664"/>
          <ac:spMkLst>
            <pc:docMk/>
            <pc:sldMk cId="880013800" sldId="655"/>
            <ac:spMk id="2" creationId="{CC8DC4C5-665D-C1B3-FC73-25B908DA89A7}"/>
          </ac:spMkLst>
        </pc:spChg>
        <pc:spChg chg="mod">
          <ac:chgData name="Brian Connolly" userId="8b93a726-9e24-4bbf-a4ee-efbf93d69bfa" providerId="ADAL" clId="{C118E4A2-8096-4D98-9ABD-ADD14D24B756}" dt="2024-01-16T21:42:11.014" v="15249" actId="14100"/>
          <ac:spMkLst>
            <pc:docMk/>
            <pc:sldMk cId="880013800" sldId="655"/>
            <ac:spMk id="3" creationId="{D1C995C5-DFD6-DED2-57D1-DE7E810C491E}"/>
          </ac:spMkLst>
        </pc:spChg>
        <pc:spChg chg="mod">
          <ac:chgData name="Brian Connolly" userId="8b93a726-9e24-4bbf-a4ee-efbf93d69bfa" providerId="ADAL" clId="{C118E4A2-8096-4D98-9ABD-ADD14D24B756}" dt="2024-01-16T21:00:48.369" v="14664"/>
          <ac:spMkLst>
            <pc:docMk/>
            <pc:sldMk cId="880013800" sldId="655"/>
            <ac:spMk id="4" creationId="{40B38476-18DA-CEEB-C60B-16B59BB3D262}"/>
          </ac:spMkLst>
        </pc:spChg>
        <pc:spChg chg="add mod">
          <ac:chgData name="Brian Connolly" userId="8b93a726-9e24-4bbf-a4ee-efbf93d69bfa" providerId="ADAL" clId="{C118E4A2-8096-4D98-9ABD-ADD14D24B756}" dt="2024-01-16T21:43:46.842" v="15272" actId="14100"/>
          <ac:spMkLst>
            <pc:docMk/>
            <pc:sldMk cId="880013800" sldId="655"/>
            <ac:spMk id="5" creationId="{B3CBAE76-E160-B6C1-3242-84A1D234CD03}"/>
          </ac:spMkLst>
        </pc:spChg>
        <pc:spChg chg="add mod">
          <ac:chgData name="Brian Connolly" userId="8b93a726-9e24-4bbf-a4ee-efbf93d69bfa" providerId="ADAL" clId="{C118E4A2-8096-4D98-9ABD-ADD14D24B756}" dt="2024-01-15T22:30:04.632" v="14029" actId="20577"/>
          <ac:spMkLst>
            <pc:docMk/>
            <pc:sldMk cId="880013800" sldId="655"/>
            <ac:spMk id="6" creationId="{4289FB46-6D43-6563-5C94-2960FE4A3377}"/>
          </ac:spMkLst>
        </pc:spChg>
        <pc:picChg chg="add del mod">
          <ac:chgData name="Brian Connolly" userId="8b93a726-9e24-4bbf-a4ee-efbf93d69bfa" providerId="ADAL" clId="{C118E4A2-8096-4D98-9ABD-ADD14D24B756}" dt="2024-01-14T01:24:30.439" v="7558" actId="478"/>
          <ac:picMkLst>
            <pc:docMk/>
            <pc:sldMk cId="880013800" sldId="655"/>
            <ac:picMk id="8" creationId="{7F47EBA4-ADA4-DD7D-516B-F6717B996141}"/>
          </ac:picMkLst>
        </pc:picChg>
        <pc:picChg chg="add mod">
          <ac:chgData name="Brian Connolly" userId="8b93a726-9e24-4bbf-a4ee-efbf93d69bfa" providerId="ADAL" clId="{C118E4A2-8096-4D98-9ABD-ADD14D24B756}" dt="2024-01-14T01:25:34.709" v="7573" actId="732"/>
          <ac:picMkLst>
            <pc:docMk/>
            <pc:sldMk cId="880013800" sldId="655"/>
            <ac:picMk id="9" creationId="{9C25190A-045B-AE1A-DC95-7295B607FC69}"/>
          </ac:picMkLst>
        </pc:picChg>
        <pc:picChg chg="add mod">
          <ac:chgData name="Brian Connolly" userId="8b93a726-9e24-4bbf-a4ee-efbf93d69bfa" providerId="ADAL" clId="{C118E4A2-8096-4D98-9ABD-ADD14D24B756}" dt="2024-01-14T16:10:42.516" v="10975" actId="732"/>
          <ac:picMkLst>
            <pc:docMk/>
            <pc:sldMk cId="880013800" sldId="655"/>
            <ac:picMk id="10" creationId="{370FA953-13E8-5E6D-6608-641902A3925C}"/>
          </ac:picMkLst>
        </pc:picChg>
        <pc:picChg chg="add mod">
          <ac:chgData name="Brian Connolly" userId="8b93a726-9e24-4bbf-a4ee-efbf93d69bfa" providerId="ADAL" clId="{C118E4A2-8096-4D98-9ABD-ADD14D24B756}" dt="2024-01-14T01:25:26.771" v="7572" actId="732"/>
          <ac:picMkLst>
            <pc:docMk/>
            <pc:sldMk cId="880013800" sldId="655"/>
            <ac:picMk id="4098" creationId="{80A682D1-832C-83A5-8832-FE6E37855191}"/>
          </ac:picMkLst>
        </pc:picChg>
        <pc:picChg chg="add mod">
          <ac:chgData name="Brian Connolly" userId="8b93a726-9e24-4bbf-a4ee-efbf93d69bfa" providerId="ADAL" clId="{C118E4A2-8096-4D98-9ABD-ADD14D24B756}" dt="2024-01-14T16:22:56.324" v="11029" actId="14100"/>
          <ac:picMkLst>
            <pc:docMk/>
            <pc:sldMk cId="880013800" sldId="655"/>
            <ac:picMk id="4100" creationId="{5889C18A-64C7-7336-F3BE-A2E0F7AB6263}"/>
          </ac:picMkLst>
        </pc:picChg>
        <pc:cxnChg chg="add mod">
          <ac:chgData name="Brian Connolly" userId="8b93a726-9e24-4bbf-a4ee-efbf93d69bfa" providerId="ADAL" clId="{C118E4A2-8096-4D98-9ABD-ADD14D24B756}" dt="2024-01-14T01:27:22.308" v="7587"/>
          <ac:cxnSpMkLst>
            <pc:docMk/>
            <pc:sldMk cId="880013800" sldId="655"/>
            <ac:cxnSpMk id="12" creationId="{E3BC121F-76A8-34BF-D563-73FA89C016FF}"/>
          </ac:cxnSpMkLst>
        </pc:cxnChg>
        <pc:cxnChg chg="add mod">
          <ac:chgData name="Brian Connolly" userId="8b93a726-9e24-4bbf-a4ee-efbf93d69bfa" providerId="ADAL" clId="{C118E4A2-8096-4D98-9ABD-ADD14D24B756}" dt="2024-01-14T01:27:35.583" v="7588"/>
          <ac:cxnSpMkLst>
            <pc:docMk/>
            <pc:sldMk cId="880013800" sldId="655"/>
            <ac:cxnSpMk id="15" creationId="{325B9992-6520-D780-FD31-7CA0C342F13F}"/>
          </ac:cxnSpMkLst>
        </pc:cxnChg>
      </pc:sldChg>
      <pc:sldChg chg="delSp modSp add mod">
        <pc:chgData name="Brian Connolly" userId="8b93a726-9e24-4bbf-a4ee-efbf93d69bfa" providerId="ADAL" clId="{C118E4A2-8096-4D98-9ABD-ADD14D24B756}" dt="2024-01-16T21:53:20.566" v="15520" actId="113"/>
        <pc:sldMkLst>
          <pc:docMk/>
          <pc:sldMk cId="3694909251" sldId="656"/>
        </pc:sldMkLst>
        <pc:spChg chg="mod">
          <ac:chgData name="Brian Connolly" userId="8b93a726-9e24-4bbf-a4ee-efbf93d69bfa" providerId="ADAL" clId="{C118E4A2-8096-4D98-9ABD-ADD14D24B756}" dt="2024-01-16T21:00:48.369" v="14664"/>
          <ac:spMkLst>
            <pc:docMk/>
            <pc:sldMk cId="3694909251" sldId="656"/>
            <ac:spMk id="2" creationId="{02AEC664-7424-83C0-86FA-4E2D54F277BE}"/>
          </ac:spMkLst>
        </pc:spChg>
        <pc:spChg chg="mod">
          <ac:chgData name="Brian Connolly" userId="8b93a726-9e24-4bbf-a4ee-efbf93d69bfa" providerId="ADAL" clId="{C118E4A2-8096-4D98-9ABD-ADD14D24B756}" dt="2024-01-16T21:53:20.566" v="15520" actId="113"/>
          <ac:spMkLst>
            <pc:docMk/>
            <pc:sldMk cId="3694909251" sldId="656"/>
            <ac:spMk id="3" creationId="{4B74F034-D7FD-BA25-7723-DF22BE28A7C8}"/>
          </ac:spMkLst>
        </pc:spChg>
        <pc:spChg chg="mod">
          <ac:chgData name="Brian Connolly" userId="8b93a726-9e24-4bbf-a4ee-efbf93d69bfa" providerId="ADAL" clId="{C118E4A2-8096-4D98-9ABD-ADD14D24B756}" dt="2024-01-16T21:00:48.369" v="14664"/>
          <ac:spMkLst>
            <pc:docMk/>
            <pc:sldMk cId="3694909251" sldId="656"/>
            <ac:spMk id="4" creationId="{1E3343A5-D9D1-8785-AC39-02A1621ACAED}"/>
          </ac:spMkLst>
        </pc:spChg>
        <pc:spChg chg="del">
          <ac:chgData name="Brian Connolly" userId="8b93a726-9e24-4bbf-a4ee-efbf93d69bfa" providerId="ADAL" clId="{C118E4A2-8096-4D98-9ABD-ADD14D24B756}" dt="2023-12-24T16:03:56.173" v="208" actId="478"/>
          <ac:spMkLst>
            <pc:docMk/>
            <pc:sldMk cId="3694909251" sldId="656"/>
            <ac:spMk id="11" creationId="{2A6610F4-05DD-C79A-0A2A-1DEE6FE780A6}"/>
          </ac:spMkLst>
        </pc:spChg>
        <pc:spChg chg="del">
          <ac:chgData name="Brian Connolly" userId="8b93a726-9e24-4bbf-a4ee-efbf93d69bfa" providerId="ADAL" clId="{C118E4A2-8096-4D98-9ABD-ADD14D24B756}" dt="2023-12-24T16:03:56.173" v="208" actId="478"/>
          <ac:spMkLst>
            <pc:docMk/>
            <pc:sldMk cId="3694909251" sldId="656"/>
            <ac:spMk id="13" creationId="{7A942D57-2BC9-E5C3-BA0A-21252699E2EA}"/>
          </ac:spMkLst>
        </pc:spChg>
        <pc:spChg chg="del">
          <ac:chgData name="Brian Connolly" userId="8b93a726-9e24-4bbf-a4ee-efbf93d69bfa" providerId="ADAL" clId="{C118E4A2-8096-4D98-9ABD-ADD14D24B756}" dt="2023-12-24T16:03:56.173" v="208" actId="478"/>
          <ac:spMkLst>
            <pc:docMk/>
            <pc:sldMk cId="3694909251" sldId="656"/>
            <ac:spMk id="14" creationId="{FD6F1CCF-1484-C565-1E17-7BC3E508ECC8}"/>
          </ac:spMkLst>
        </pc:spChg>
        <pc:spChg chg="del">
          <ac:chgData name="Brian Connolly" userId="8b93a726-9e24-4bbf-a4ee-efbf93d69bfa" providerId="ADAL" clId="{C118E4A2-8096-4D98-9ABD-ADD14D24B756}" dt="2023-12-24T16:03:56.173" v="208" actId="478"/>
          <ac:spMkLst>
            <pc:docMk/>
            <pc:sldMk cId="3694909251" sldId="656"/>
            <ac:spMk id="15" creationId="{234E7E88-6FCF-75E6-F29A-AB008CA99FD1}"/>
          </ac:spMkLst>
        </pc:spChg>
        <pc:spChg chg="del">
          <ac:chgData name="Brian Connolly" userId="8b93a726-9e24-4bbf-a4ee-efbf93d69bfa" providerId="ADAL" clId="{C118E4A2-8096-4D98-9ABD-ADD14D24B756}" dt="2023-12-24T16:03:56.173" v="208" actId="478"/>
          <ac:spMkLst>
            <pc:docMk/>
            <pc:sldMk cId="3694909251" sldId="656"/>
            <ac:spMk id="30" creationId="{AB3019E5-A7D9-0B18-3A94-840411CDFD47}"/>
          </ac:spMkLst>
        </pc:spChg>
        <pc:spChg chg="del">
          <ac:chgData name="Brian Connolly" userId="8b93a726-9e24-4bbf-a4ee-efbf93d69bfa" providerId="ADAL" clId="{C118E4A2-8096-4D98-9ABD-ADD14D24B756}" dt="2023-12-24T16:03:56.173" v="208" actId="478"/>
          <ac:spMkLst>
            <pc:docMk/>
            <pc:sldMk cId="3694909251" sldId="656"/>
            <ac:spMk id="34" creationId="{26AE0880-5514-CB1A-88C5-4245C1D8A4BF}"/>
          </ac:spMkLst>
        </pc:spChg>
        <pc:spChg chg="del">
          <ac:chgData name="Brian Connolly" userId="8b93a726-9e24-4bbf-a4ee-efbf93d69bfa" providerId="ADAL" clId="{C118E4A2-8096-4D98-9ABD-ADD14D24B756}" dt="2023-12-24T16:03:56.173" v="208" actId="478"/>
          <ac:spMkLst>
            <pc:docMk/>
            <pc:sldMk cId="3694909251" sldId="656"/>
            <ac:spMk id="35" creationId="{89611EC8-9239-82F0-E61A-31DED20C53B0}"/>
          </ac:spMkLst>
        </pc:spChg>
        <pc:spChg chg="del">
          <ac:chgData name="Brian Connolly" userId="8b93a726-9e24-4bbf-a4ee-efbf93d69bfa" providerId="ADAL" clId="{C118E4A2-8096-4D98-9ABD-ADD14D24B756}" dt="2023-12-24T16:03:56.173" v="208" actId="478"/>
          <ac:spMkLst>
            <pc:docMk/>
            <pc:sldMk cId="3694909251" sldId="656"/>
            <ac:spMk id="36" creationId="{7F24DDE5-ABAA-CFA3-A496-3B672335EC50}"/>
          </ac:spMkLst>
        </pc:spChg>
        <pc:spChg chg="del">
          <ac:chgData name="Brian Connolly" userId="8b93a726-9e24-4bbf-a4ee-efbf93d69bfa" providerId="ADAL" clId="{C118E4A2-8096-4D98-9ABD-ADD14D24B756}" dt="2023-12-24T16:03:56.173" v="208" actId="478"/>
          <ac:spMkLst>
            <pc:docMk/>
            <pc:sldMk cId="3694909251" sldId="656"/>
            <ac:spMk id="37" creationId="{0793A967-4B92-9A18-0AF8-52D83FEE8D54}"/>
          </ac:spMkLst>
        </pc:spChg>
        <pc:spChg chg="del">
          <ac:chgData name="Brian Connolly" userId="8b93a726-9e24-4bbf-a4ee-efbf93d69bfa" providerId="ADAL" clId="{C118E4A2-8096-4D98-9ABD-ADD14D24B756}" dt="2023-12-24T16:03:56.173" v="208" actId="478"/>
          <ac:spMkLst>
            <pc:docMk/>
            <pc:sldMk cId="3694909251" sldId="656"/>
            <ac:spMk id="38" creationId="{649653FE-3A0B-E614-51E2-493A7D21DF35}"/>
          </ac:spMkLst>
        </pc:spChg>
        <pc:spChg chg="del">
          <ac:chgData name="Brian Connolly" userId="8b93a726-9e24-4bbf-a4ee-efbf93d69bfa" providerId="ADAL" clId="{C118E4A2-8096-4D98-9ABD-ADD14D24B756}" dt="2023-12-24T16:03:56.173" v="208" actId="478"/>
          <ac:spMkLst>
            <pc:docMk/>
            <pc:sldMk cId="3694909251" sldId="656"/>
            <ac:spMk id="39" creationId="{A19380B7-2D45-1279-69F9-C335C424DEF2}"/>
          </ac:spMkLst>
        </pc:spChg>
        <pc:spChg chg="del">
          <ac:chgData name="Brian Connolly" userId="8b93a726-9e24-4bbf-a4ee-efbf93d69bfa" providerId="ADAL" clId="{C118E4A2-8096-4D98-9ABD-ADD14D24B756}" dt="2023-12-24T16:03:56.173" v="208" actId="478"/>
          <ac:spMkLst>
            <pc:docMk/>
            <pc:sldMk cId="3694909251" sldId="656"/>
            <ac:spMk id="41" creationId="{19DEBD52-05FB-0216-9C4C-90753807677D}"/>
          </ac:spMkLst>
        </pc:spChg>
        <pc:spChg chg="del">
          <ac:chgData name="Brian Connolly" userId="8b93a726-9e24-4bbf-a4ee-efbf93d69bfa" providerId="ADAL" clId="{C118E4A2-8096-4D98-9ABD-ADD14D24B756}" dt="2023-12-24T16:03:56.173" v="208" actId="478"/>
          <ac:spMkLst>
            <pc:docMk/>
            <pc:sldMk cId="3694909251" sldId="656"/>
            <ac:spMk id="42" creationId="{3A772BD3-A490-65E6-C8CA-33CF9F5F07FE}"/>
          </ac:spMkLst>
        </pc:spChg>
        <pc:picChg chg="del">
          <ac:chgData name="Brian Connolly" userId="8b93a726-9e24-4bbf-a4ee-efbf93d69bfa" providerId="ADAL" clId="{C118E4A2-8096-4D98-9ABD-ADD14D24B756}" dt="2023-12-24T16:03:56.173" v="208" actId="478"/>
          <ac:picMkLst>
            <pc:docMk/>
            <pc:sldMk cId="3694909251" sldId="656"/>
            <ac:picMk id="33" creationId="{EA075B1F-5CB4-F3B3-B7AA-7E1BC212592D}"/>
          </ac:picMkLst>
        </pc:picChg>
        <pc:picChg chg="del">
          <ac:chgData name="Brian Connolly" userId="8b93a726-9e24-4bbf-a4ee-efbf93d69bfa" providerId="ADAL" clId="{C118E4A2-8096-4D98-9ABD-ADD14D24B756}" dt="2023-12-24T16:03:56.173" v="208" actId="478"/>
          <ac:picMkLst>
            <pc:docMk/>
            <pc:sldMk cId="3694909251" sldId="656"/>
            <ac:picMk id="3076" creationId="{1ADB6FC4-7E8F-764D-79EE-A5FD4F20ADCB}"/>
          </ac:picMkLst>
        </pc:picChg>
        <pc:cxnChg chg="del">
          <ac:chgData name="Brian Connolly" userId="8b93a726-9e24-4bbf-a4ee-efbf93d69bfa" providerId="ADAL" clId="{C118E4A2-8096-4D98-9ABD-ADD14D24B756}" dt="2023-12-24T16:03:56.173" v="208" actId="478"/>
          <ac:cxnSpMkLst>
            <pc:docMk/>
            <pc:sldMk cId="3694909251" sldId="656"/>
            <ac:cxnSpMk id="6" creationId="{E60EC782-6BED-BFDD-EAF5-01FD654B3ECA}"/>
          </ac:cxnSpMkLst>
        </pc:cxnChg>
        <pc:cxnChg chg="del">
          <ac:chgData name="Brian Connolly" userId="8b93a726-9e24-4bbf-a4ee-efbf93d69bfa" providerId="ADAL" clId="{C118E4A2-8096-4D98-9ABD-ADD14D24B756}" dt="2023-12-24T16:03:56.173" v="208" actId="478"/>
          <ac:cxnSpMkLst>
            <pc:docMk/>
            <pc:sldMk cId="3694909251" sldId="656"/>
            <ac:cxnSpMk id="40" creationId="{AA0513B7-E9CD-39FA-7E22-6DF109DDEA9D}"/>
          </ac:cxnSpMkLst>
        </pc:cxnChg>
        <pc:cxnChg chg="del">
          <ac:chgData name="Brian Connolly" userId="8b93a726-9e24-4bbf-a4ee-efbf93d69bfa" providerId="ADAL" clId="{C118E4A2-8096-4D98-9ABD-ADD14D24B756}" dt="2023-12-24T16:03:56.173" v="208" actId="478"/>
          <ac:cxnSpMkLst>
            <pc:docMk/>
            <pc:sldMk cId="3694909251" sldId="656"/>
            <ac:cxnSpMk id="43" creationId="{D82B9B98-ECE3-0567-0DC2-D5980A6A8F62}"/>
          </ac:cxnSpMkLst>
        </pc:cxnChg>
      </pc:sldChg>
      <pc:sldChg chg="modSp new del mod">
        <pc:chgData name="Brian Connolly" userId="8b93a726-9e24-4bbf-a4ee-efbf93d69bfa" providerId="ADAL" clId="{C118E4A2-8096-4D98-9ABD-ADD14D24B756}" dt="2024-01-05T02:45:17.759" v="2808" actId="2696"/>
        <pc:sldMkLst>
          <pc:docMk/>
          <pc:sldMk cId="2071254854" sldId="657"/>
        </pc:sldMkLst>
        <pc:spChg chg="mod">
          <ac:chgData name="Brian Connolly" userId="8b93a726-9e24-4bbf-a4ee-efbf93d69bfa" providerId="ADAL" clId="{C118E4A2-8096-4D98-9ABD-ADD14D24B756}" dt="2023-12-24T16:07:59.861" v="414" actId="20577"/>
          <ac:spMkLst>
            <pc:docMk/>
            <pc:sldMk cId="2071254854" sldId="657"/>
            <ac:spMk id="2" creationId="{FB16A831-4566-0A7B-239C-46FBC8E537A3}"/>
          </ac:spMkLst>
        </pc:spChg>
      </pc:sldChg>
      <pc:sldChg chg="add del">
        <pc:chgData name="Brian Connolly" userId="8b93a726-9e24-4bbf-a4ee-efbf93d69bfa" providerId="ADAL" clId="{C118E4A2-8096-4D98-9ABD-ADD14D24B756}" dt="2024-01-14T16:14:11.730" v="11008" actId="47"/>
        <pc:sldMkLst>
          <pc:docMk/>
          <pc:sldMk cId="2289075643" sldId="657"/>
        </pc:sldMkLst>
      </pc:sldChg>
      <pc:sldChg chg="new del">
        <pc:chgData name="Brian Connolly" userId="8b93a726-9e24-4bbf-a4ee-efbf93d69bfa" providerId="ADAL" clId="{C118E4A2-8096-4D98-9ABD-ADD14D24B756}" dt="2023-12-24T16:10:44.158" v="631" actId="680"/>
        <pc:sldMkLst>
          <pc:docMk/>
          <pc:sldMk cId="3096864617" sldId="658"/>
        </pc:sldMkLst>
      </pc:sldChg>
      <pc:sldChg chg="addSp delSp modSp add mod">
        <pc:chgData name="Brian Connolly" userId="8b93a726-9e24-4bbf-a4ee-efbf93d69bfa" providerId="ADAL" clId="{C118E4A2-8096-4D98-9ABD-ADD14D24B756}" dt="2024-01-16T21:00:48.369" v="14664"/>
        <pc:sldMkLst>
          <pc:docMk/>
          <pc:sldMk cId="3453580900" sldId="658"/>
        </pc:sldMkLst>
        <pc:spChg chg="mod">
          <ac:chgData name="Brian Connolly" userId="8b93a726-9e24-4bbf-a4ee-efbf93d69bfa" providerId="ADAL" clId="{C118E4A2-8096-4D98-9ABD-ADD14D24B756}" dt="2024-01-16T21:00:48.369" v="14664"/>
          <ac:spMkLst>
            <pc:docMk/>
            <pc:sldMk cId="3453580900" sldId="658"/>
            <ac:spMk id="2" creationId="{5A9F1B5D-112A-4125-8C38-6BF25BCA6CF2}"/>
          </ac:spMkLst>
        </pc:spChg>
        <pc:spChg chg="add">
          <ac:chgData name="Brian Connolly" userId="8b93a726-9e24-4bbf-a4ee-efbf93d69bfa" providerId="ADAL" clId="{C118E4A2-8096-4D98-9ABD-ADD14D24B756}" dt="2024-01-13T19:25:22.916" v="4150"/>
          <ac:spMkLst>
            <pc:docMk/>
            <pc:sldMk cId="3453580900" sldId="658"/>
            <ac:spMk id="3" creationId="{D76D7651-3B02-DEEB-4F58-EC8D69562DE8}"/>
          </ac:spMkLst>
        </pc:spChg>
        <pc:spChg chg="mod">
          <ac:chgData name="Brian Connolly" userId="8b93a726-9e24-4bbf-a4ee-efbf93d69bfa" providerId="ADAL" clId="{C118E4A2-8096-4D98-9ABD-ADD14D24B756}" dt="2024-01-16T21:00:48.369" v="14664"/>
          <ac:spMkLst>
            <pc:docMk/>
            <pc:sldMk cId="3453580900" sldId="658"/>
            <ac:spMk id="4" creationId="{F35DD0B2-CA79-4D27-BCFF-F4DA6AF12347}"/>
          </ac:spMkLst>
        </pc:spChg>
        <pc:spChg chg="add">
          <ac:chgData name="Brian Connolly" userId="8b93a726-9e24-4bbf-a4ee-efbf93d69bfa" providerId="ADAL" clId="{C118E4A2-8096-4D98-9ABD-ADD14D24B756}" dt="2024-01-13T19:25:29.207" v="4151"/>
          <ac:spMkLst>
            <pc:docMk/>
            <pc:sldMk cId="3453580900" sldId="658"/>
            <ac:spMk id="6" creationId="{26EB74E8-E1B2-1C71-B59D-1A257AAE8F4E}"/>
          </ac:spMkLst>
        </pc:spChg>
        <pc:spChg chg="mod">
          <ac:chgData name="Brian Connolly" userId="8b93a726-9e24-4bbf-a4ee-efbf93d69bfa" providerId="ADAL" clId="{C118E4A2-8096-4D98-9ABD-ADD14D24B756}" dt="2024-01-15T21:27:17.112" v="11897" actId="1076"/>
          <ac:spMkLst>
            <pc:docMk/>
            <pc:sldMk cId="3453580900" sldId="658"/>
            <ac:spMk id="7" creationId="{2ECAB17A-8A1E-FB51-0B79-2E600FFB3FE3}"/>
          </ac:spMkLst>
        </pc:spChg>
        <pc:spChg chg="add">
          <ac:chgData name="Brian Connolly" userId="8b93a726-9e24-4bbf-a4ee-efbf93d69bfa" providerId="ADAL" clId="{C118E4A2-8096-4D98-9ABD-ADD14D24B756}" dt="2024-01-13T19:25:49.961" v="4157"/>
          <ac:spMkLst>
            <pc:docMk/>
            <pc:sldMk cId="3453580900" sldId="658"/>
            <ac:spMk id="9" creationId="{E4E35785-394D-B72B-57C6-BAC7F2F9B8DD}"/>
          </ac:spMkLst>
        </pc:spChg>
        <pc:picChg chg="del">
          <ac:chgData name="Brian Connolly" userId="8b93a726-9e24-4bbf-a4ee-efbf93d69bfa" providerId="ADAL" clId="{C118E4A2-8096-4D98-9ABD-ADD14D24B756}" dt="2024-01-05T02:11:35.887" v="1115" actId="478"/>
          <ac:picMkLst>
            <pc:docMk/>
            <pc:sldMk cId="3453580900" sldId="658"/>
            <ac:picMk id="3" creationId="{E0D5A8DB-5782-D6FE-17C3-2441B54701FC}"/>
          </ac:picMkLst>
        </pc:picChg>
        <pc:picChg chg="add mod">
          <ac:chgData name="Brian Connolly" userId="8b93a726-9e24-4bbf-a4ee-efbf93d69bfa" providerId="ADAL" clId="{C118E4A2-8096-4D98-9ABD-ADD14D24B756}" dt="2024-01-05T02:16:43.884" v="1714"/>
          <ac:picMkLst>
            <pc:docMk/>
            <pc:sldMk cId="3453580900" sldId="658"/>
            <ac:picMk id="5" creationId="{4E26793F-8385-D724-1E5B-9D0BD34DFC98}"/>
          </ac:picMkLst>
        </pc:picChg>
        <pc:picChg chg="add mod">
          <ac:chgData name="Brian Connolly" userId="8b93a726-9e24-4bbf-a4ee-efbf93d69bfa" providerId="ADAL" clId="{C118E4A2-8096-4D98-9ABD-ADD14D24B756}" dt="2024-01-13T19:25:41.171" v="4156" actId="1076"/>
          <ac:picMkLst>
            <pc:docMk/>
            <pc:sldMk cId="3453580900" sldId="658"/>
            <ac:picMk id="8" creationId="{EACB8D3A-CB49-49CA-1091-0A76F58D781A}"/>
          </ac:picMkLst>
        </pc:picChg>
      </pc:sldChg>
      <pc:sldChg chg="addSp modSp new mod ord modNotesTx">
        <pc:chgData name="Brian Connolly" userId="8b93a726-9e24-4bbf-a4ee-efbf93d69bfa" providerId="ADAL" clId="{C118E4A2-8096-4D98-9ABD-ADD14D24B756}" dt="2024-01-16T21:57:49.511" v="15779" actId="20577"/>
        <pc:sldMkLst>
          <pc:docMk/>
          <pc:sldMk cId="4054075702" sldId="659"/>
        </pc:sldMkLst>
        <pc:spChg chg="mod">
          <ac:chgData name="Brian Connolly" userId="8b93a726-9e24-4bbf-a4ee-efbf93d69bfa" providerId="ADAL" clId="{C118E4A2-8096-4D98-9ABD-ADD14D24B756}" dt="2024-01-16T21:00:48.369" v="14664"/>
          <ac:spMkLst>
            <pc:docMk/>
            <pc:sldMk cId="4054075702" sldId="659"/>
            <ac:spMk id="2" creationId="{343E9A69-D71E-521C-818B-3A828E91D52A}"/>
          </ac:spMkLst>
        </pc:spChg>
        <pc:spChg chg="mod">
          <ac:chgData name="Brian Connolly" userId="8b93a726-9e24-4bbf-a4ee-efbf93d69bfa" providerId="ADAL" clId="{C118E4A2-8096-4D98-9ABD-ADD14D24B756}" dt="2024-01-16T21:57:49.511" v="15779" actId="20577"/>
          <ac:spMkLst>
            <pc:docMk/>
            <pc:sldMk cId="4054075702" sldId="659"/>
            <ac:spMk id="3" creationId="{4E1180A0-D90C-5F1D-4EC2-979C5DBF2CFF}"/>
          </ac:spMkLst>
        </pc:spChg>
        <pc:spChg chg="mod">
          <ac:chgData name="Brian Connolly" userId="8b93a726-9e24-4bbf-a4ee-efbf93d69bfa" providerId="ADAL" clId="{C118E4A2-8096-4D98-9ABD-ADD14D24B756}" dt="2024-01-16T21:00:48.369" v="14664"/>
          <ac:spMkLst>
            <pc:docMk/>
            <pc:sldMk cId="4054075702" sldId="659"/>
            <ac:spMk id="4" creationId="{AB72E5E7-D81A-7EDB-9A00-1801A421F193}"/>
          </ac:spMkLst>
        </pc:spChg>
        <pc:spChg chg="add mod">
          <ac:chgData name="Brian Connolly" userId="8b93a726-9e24-4bbf-a4ee-efbf93d69bfa" providerId="ADAL" clId="{C118E4A2-8096-4D98-9ABD-ADD14D24B756}" dt="2024-01-14T01:43:51.923" v="8949" actId="1076"/>
          <ac:spMkLst>
            <pc:docMk/>
            <pc:sldMk cId="4054075702" sldId="659"/>
            <ac:spMk id="5" creationId="{6D31C489-652C-AC73-F056-11A5FD1091F3}"/>
          </ac:spMkLst>
        </pc:spChg>
        <pc:spChg chg="add mod">
          <ac:chgData name="Brian Connolly" userId="8b93a726-9e24-4bbf-a4ee-efbf93d69bfa" providerId="ADAL" clId="{C118E4A2-8096-4D98-9ABD-ADD14D24B756}" dt="2024-01-15T22:45:11.216" v="14507" actId="14100"/>
          <ac:spMkLst>
            <pc:docMk/>
            <pc:sldMk cId="4054075702" sldId="659"/>
            <ac:spMk id="7" creationId="{E3436A48-9654-B4CA-BD49-6A196A31A29F}"/>
          </ac:spMkLst>
        </pc:spChg>
        <pc:picChg chg="add mod">
          <ac:chgData name="Brian Connolly" userId="8b93a726-9e24-4bbf-a4ee-efbf93d69bfa" providerId="ADAL" clId="{C118E4A2-8096-4D98-9ABD-ADD14D24B756}" dt="2024-01-14T01:42:20.190" v="8922" actId="1076"/>
          <ac:picMkLst>
            <pc:docMk/>
            <pc:sldMk cId="4054075702" sldId="659"/>
            <ac:picMk id="5122" creationId="{5AEF885A-C8B9-59CB-19DF-F4800238A7E6}"/>
          </ac:picMkLst>
        </pc:picChg>
      </pc:sldChg>
      <pc:sldChg chg="modSp add mod ord">
        <pc:chgData name="Brian Connolly" userId="8b93a726-9e24-4bbf-a4ee-efbf93d69bfa" providerId="ADAL" clId="{C118E4A2-8096-4D98-9ABD-ADD14D24B756}" dt="2024-01-17T13:33:11.957" v="15897" actId="20577"/>
        <pc:sldMkLst>
          <pc:docMk/>
          <pc:sldMk cId="128965166" sldId="660"/>
        </pc:sldMkLst>
        <pc:spChg chg="mod">
          <ac:chgData name="Brian Connolly" userId="8b93a726-9e24-4bbf-a4ee-efbf93d69bfa" providerId="ADAL" clId="{C118E4A2-8096-4D98-9ABD-ADD14D24B756}" dt="2024-01-16T21:00:48.369" v="14664"/>
          <ac:spMkLst>
            <pc:docMk/>
            <pc:sldMk cId="128965166" sldId="660"/>
            <ac:spMk id="2" creationId="{BD8999BD-AA25-8A31-3D68-7B682F1D894C}"/>
          </ac:spMkLst>
        </pc:spChg>
        <pc:spChg chg="mod">
          <ac:chgData name="Brian Connolly" userId="8b93a726-9e24-4bbf-a4ee-efbf93d69bfa" providerId="ADAL" clId="{C118E4A2-8096-4D98-9ABD-ADD14D24B756}" dt="2024-01-17T13:33:11.957" v="15897" actId="20577"/>
          <ac:spMkLst>
            <pc:docMk/>
            <pc:sldMk cId="128965166" sldId="660"/>
            <ac:spMk id="3" creationId="{08B3F907-215D-FA84-8F4D-B044EDFC947C}"/>
          </ac:spMkLst>
        </pc:spChg>
        <pc:spChg chg="mod">
          <ac:chgData name="Brian Connolly" userId="8b93a726-9e24-4bbf-a4ee-efbf93d69bfa" providerId="ADAL" clId="{C118E4A2-8096-4D98-9ABD-ADD14D24B756}" dt="2024-01-16T21:00:48.369" v="14664"/>
          <ac:spMkLst>
            <pc:docMk/>
            <pc:sldMk cId="128965166" sldId="660"/>
            <ac:spMk id="4" creationId="{D26C6D26-6EB7-0F0C-9765-4271E51AF2FC}"/>
          </ac:spMkLst>
        </pc:spChg>
      </pc:sldChg>
      <pc:sldChg chg="addSp modSp new del mod modNotesTx">
        <pc:chgData name="Brian Connolly" userId="8b93a726-9e24-4bbf-a4ee-efbf93d69bfa" providerId="ADAL" clId="{C118E4A2-8096-4D98-9ABD-ADD14D24B756}" dt="2024-01-15T21:46:11.004" v="13044" actId="2696"/>
        <pc:sldMkLst>
          <pc:docMk/>
          <pc:sldMk cId="2874726323" sldId="660"/>
        </pc:sldMkLst>
        <pc:spChg chg="mod">
          <ac:chgData name="Brian Connolly" userId="8b93a726-9e24-4bbf-a4ee-efbf93d69bfa" providerId="ADAL" clId="{C118E4A2-8096-4D98-9ABD-ADD14D24B756}" dt="2023-12-24T16:12:17.325" v="713" actId="20577"/>
          <ac:spMkLst>
            <pc:docMk/>
            <pc:sldMk cId="2874726323" sldId="660"/>
            <ac:spMk id="2" creationId="{BD8999BD-AA25-8A31-3D68-7B682F1D894C}"/>
          </ac:spMkLst>
        </pc:spChg>
        <pc:spChg chg="mod">
          <ac:chgData name="Brian Connolly" userId="8b93a726-9e24-4bbf-a4ee-efbf93d69bfa" providerId="ADAL" clId="{C118E4A2-8096-4D98-9ABD-ADD14D24B756}" dt="2024-01-14T16:34:00.567" v="11080" actId="20577"/>
          <ac:spMkLst>
            <pc:docMk/>
            <pc:sldMk cId="2874726323" sldId="660"/>
            <ac:spMk id="3" creationId="{08B3F907-215D-FA84-8F4D-B044EDFC947C}"/>
          </ac:spMkLst>
        </pc:spChg>
        <pc:spChg chg="mod">
          <ac:chgData name="Brian Connolly" userId="8b93a726-9e24-4bbf-a4ee-efbf93d69bfa" providerId="ADAL" clId="{C118E4A2-8096-4D98-9ABD-ADD14D24B756}" dt="2024-01-05T02:34:12.723" v="2210"/>
          <ac:spMkLst>
            <pc:docMk/>
            <pc:sldMk cId="2874726323" sldId="660"/>
            <ac:spMk id="4" creationId="{D26C6D26-6EB7-0F0C-9765-4271E51AF2FC}"/>
          </ac:spMkLst>
        </pc:spChg>
        <pc:picChg chg="add mod">
          <ac:chgData name="Brian Connolly" userId="8b93a726-9e24-4bbf-a4ee-efbf93d69bfa" providerId="ADAL" clId="{C118E4A2-8096-4D98-9ABD-ADD14D24B756}" dt="2024-01-13T19:29:14.650" v="4280" actId="732"/>
          <ac:picMkLst>
            <pc:docMk/>
            <pc:sldMk cId="2874726323" sldId="660"/>
            <ac:picMk id="1026" creationId="{EC36A963-4AF0-33C3-F7C2-F05C2FFF5427}"/>
          </ac:picMkLst>
        </pc:picChg>
        <pc:picChg chg="add mod">
          <ac:chgData name="Brian Connolly" userId="8b93a726-9e24-4bbf-a4ee-efbf93d69bfa" providerId="ADAL" clId="{C118E4A2-8096-4D98-9ABD-ADD14D24B756}" dt="2024-01-05T02:35:42.340" v="2361" actId="1038"/>
          <ac:picMkLst>
            <pc:docMk/>
            <pc:sldMk cId="2874726323" sldId="660"/>
            <ac:picMk id="1028" creationId="{607D3B15-E1E9-9F6E-C520-8569FB5DA88B}"/>
          </ac:picMkLst>
        </pc:picChg>
      </pc:sldChg>
      <pc:sldChg chg="addSp delSp modSp new mod">
        <pc:chgData name="Brian Connolly" userId="8b93a726-9e24-4bbf-a4ee-efbf93d69bfa" providerId="ADAL" clId="{C118E4A2-8096-4D98-9ABD-ADD14D24B756}" dt="2024-01-16T21:00:48.369" v="14664"/>
        <pc:sldMkLst>
          <pc:docMk/>
          <pc:sldMk cId="956390133" sldId="661"/>
        </pc:sldMkLst>
        <pc:spChg chg="mod">
          <ac:chgData name="Brian Connolly" userId="8b93a726-9e24-4bbf-a4ee-efbf93d69bfa" providerId="ADAL" clId="{C118E4A2-8096-4D98-9ABD-ADD14D24B756}" dt="2024-01-16T21:00:48.369" v="14664"/>
          <ac:spMkLst>
            <pc:docMk/>
            <pc:sldMk cId="956390133" sldId="661"/>
            <ac:spMk id="2" creationId="{3FD3E898-A224-F23C-53BA-B72650EA91A0}"/>
          </ac:spMkLst>
        </pc:spChg>
        <pc:spChg chg="mod">
          <ac:chgData name="Brian Connolly" userId="8b93a726-9e24-4bbf-a4ee-efbf93d69bfa" providerId="ADAL" clId="{C118E4A2-8096-4D98-9ABD-ADD14D24B756}" dt="2024-01-15T22:50:49.249" v="14512" actId="15"/>
          <ac:spMkLst>
            <pc:docMk/>
            <pc:sldMk cId="956390133" sldId="661"/>
            <ac:spMk id="3" creationId="{5F447AA5-66F0-EE56-60C9-F79DDF246DA7}"/>
          </ac:spMkLst>
        </pc:spChg>
        <pc:spChg chg="mod">
          <ac:chgData name="Brian Connolly" userId="8b93a726-9e24-4bbf-a4ee-efbf93d69bfa" providerId="ADAL" clId="{C118E4A2-8096-4D98-9ABD-ADD14D24B756}" dt="2024-01-16T21:00:48.369" v="14664"/>
          <ac:spMkLst>
            <pc:docMk/>
            <pc:sldMk cId="956390133" sldId="661"/>
            <ac:spMk id="4" creationId="{3CD84F58-4FAA-0A24-06CC-2AC9F730FCAE}"/>
          </ac:spMkLst>
        </pc:spChg>
        <pc:spChg chg="add del mod">
          <ac:chgData name="Brian Connolly" userId="8b93a726-9e24-4bbf-a4ee-efbf93d69bfa" providerId="ADAL" clId="{C118E4A2-8096-4D98-9ABD-ADD14D24B756}" dt="2024-01-15T22:51:42.628" v="14516" actId="478"/>
          <ac:spMkLst>
            <pc:docMk/>
            <pc:sldMk cId="956390133" sldId="661"/>
            <ac:spMk id="5" creationId="{4928712D-7DE0-051C-70D8-4123EDB18FA8}"/>
          </ac:spMkLst>
        </pc:spChg>
        <pc:spChg chg="add del mod">
          <ac:chgData name="Brian Connolly" userId="8b93a726-9e24-4bbf-a4ee-efbf93d69bfa" providerId="ADAL" clId="{C118E4A2-8096-4D98-9ABD-ADD14D24B756}" dt="2024-01-15T22:52:05.333" v="14547" actId="478"/>
          <ac:spMkLst>
            <pc:docMk/>
            <pc:sldMk cId="956390133" sldId="661"/>
            <ac:spMk id="6" creationId="{AF6B7DEE-0171-E4B9-3904-29DC5796E0F7}"/>
          </ac:spMkLst>
        </pc:spChg>
        <pc:spChg chg="add mod">
          <ac:chgData name="Brian Connolly" userId="8b93a726-9e24-4bbf-a4ee-efbf93d69bfa" providerId="ADAL" clId="{C118E4A2-8096-4D98-9ABD-ADD14D24B756}" dt="2024-01-15T22:52:02.476" v="14546" actId="1036"/>
          <ac:spMkLst>
            <pc:docMk/>
            <pc:sldMk cId="956390133" sldId="661"/>
            <ac:spMk id="8" creationId="{856754FD-6F08-7E0D-3E1A-89052554552A}"/>
          </ac:spMkLst>
        </pc:spChg>
        <pc:picChg chg="add mod">
          <ac:chgData name="Brian Connolly" userId="8b93a726-9e24-4bbf-a4ee-efbf93d69bfa" providerId="ADAL" clId="{C118E4A2-8096-4D98-9ABD-ADD14D24B756}" dt="2024-01-15T22:52:02.476" v="14546" actId="1036"/>
          <ac:picMkLst>
            <pc:docMk/>
            <pc:sldMk cId="956390133" sldId="661"/>
            <ac:picMk id="7" creationId="{D005BD55-2BE6-4D30-7198-B44FFAD92124}"/>
          </ac:picMkLst>
        </pc:picChg>
        <pc:picChg chg="add del mod">
          <ac:chgData name="Brian Connolly" userId="8b93a726-9e24-4bbf-a4ee-efbf93d69bfa" providerId="ADAL" clId="{C118E4A2-8096-4D98-9ABD-ADD14D24B756}" dt="2024-01-14T15:40:22.185" v="10764" actId="21"/>
          <ac:picMkLst>
            <pc:docMk/>
            <pc:sldMk cId="956390133" sldId="661"/>
            <ac:picMk id="6146" creationId="{8092AC83-2D8F-DE7A-F5DE-D50B8D411226}"/>
          </ac:picMkLst>
        </pc:picChg>
      </pc:sldChg>
      <pc:sldChg chg="modSp add del mod">
        <pc:chgData name="Brian Connolly" userId="8b93a726-9e24-4bbf-a4ee-efbf93d69bfa" providerId="ADAL" clId="{C118E4A2-8096-4D98-9ABD-ADD14D24B756}" dt="2024-01-14T13:12:05.181" v="10059" actId="47"/>
        <pc:sldMkLst>
          <pc:docMk/>
          <pc:sldMk cId="1588451466" sldId="662"/>
        </pc:sldMkLst>
        <pc:spChg chg="mod">
          <ac:chgData name="Brian Connolly" userId="8b93a726-9e24-4bbf-a4ee-efbf93d69bfa" providerId="ADAL" clId="{C118E4A2-8096-4D98-9ABD-ADD14D24B756}" dt="2024-01-14T13:11:55.357" v="10052" actId="21"/>
          <ac:spMkLst>
            <pc:docMk/>
            <pc:sldMk cId="1588451466" sldId="662"/>
            <ac:spMk id="3" creationId="{9601E114-0D60-CE16-61F9-59B45ED7EA35}"/>
          </ac:spMkLst>
        </pc:spChg>
      </pc:sldChg>
      <pc:sldChg chg="modSp add del mod">
        <pc:chgData name="Brian Connolly" userId="8b93a726-9e24-4bbf-a4ee-efbf93d69bfa" providerId="ADAL" clId="{C118E4A2-8096-4D98-9ABD-ADD14D24B756}" dt="2024-01-13T19:14:40.548" v="3293" actId="47"/>
        <pc:sldMkLst>
          <pc:docMk/>
          <pc:sldMk cId="1265434731" sldId="663"/>
        </pc:sldMkLst>
        <pc:spChg chg="mod">
          <ac:chgData name="Brian Connolly" userId="8b93a726-9e24-4bbf-a4ee-efbf93d69bfa" providerId="ADAL" clId="{C118E4A2-8096-4D98-9ABD-ADD14D24B756}" dt="2024-01-05T02:26:00.760" v="1958" actId="20577"/>
          <ac:spMkLst>
            <pc:docMk/>
            <pc:sldMk cId="1265434731" sldId="663"/>
            <ac:spMk id="7" creationId="{2ECAB17A-8A1E-FB51-0B79-2E600FFB3FE3}"/>
          </ac:spMkLst>
        </pc:spChg>
      </pc:sldChg>
      <pc:sldChg chg="delSp modSp add mod">
        <pc:chgData name="Brian Connolly" userId="8b93a726-9e24-4bbf-a4ee-efbf93d69bfa" providerId="ADAL" clId="{C118E4A2-8096-4D98-9ABD-ADD14D24B756}" dt="2024-01-17T14:09:26.404" v="15899" actId="207"/>
        <pc:sldMkLst>
          <pc:docMk/>
          <pc:sldMk cId="2408027989" sldId="664"/>
        </pc:sldMkLst>
        <pc:spChg chg="mod">
          <ac:chgData name="Brian Connolly" userId="8b93a726-9e24-4bbf-a4ee-efbf93d69bfa" providerId="ADAL" clId="{C118E4A2-8096-4D98-9ABD-ADD14D24B756}" dt="2024-01-16T21:00:48.369" v="14664"/>
          <ac:spMkLst>
            <pc:docMk/>
            <pc:sldMk cId="2408027989" sldId="664"/>
            <ac:spMk id="2" creationId="{E8BB3DBC-F080-79B2-5869-8592E223D76F}"/>
          </ac:spMkLst>
        </pc:spChg>
        <pc:spChg chg="mod">
          <ac:chgData name="Brian Connolly" userId="8b93a726-9e24-4bbf-a4ee-efbf93d69bfa" providerId="ADAL" clId="{C118E4A2-8096-4D98-9ABD-ADD14D24B756}" dt="2024-01-17T14:09:26.404" v="15899" actId="207"/>
          <ac:spMkLst>
            <pc:docMk/>
            <pc:sldMk cId="2408027989" sldId="664"/>
            <ac:spMk id="3" creationId="{9C9DE7B5-B598-FE92-2C0E-48079AEAAAE2}"/>
          </ac:spMkLst>
        </pc:spChg>
        <pc:spChg chg="mod">
          <ac:chgData name="Brian Connolly" userId="8b93a726-9e24-4bbf-a4ee-efbf93d69bfa" providerId="ADAL" clId="{C118E4A2-8096-4D98-9ABD-ADD14D24B756}" dt="2024-01-16T21:00:48.369" v="14664"/>
          <ac:spMkLst>
            <pc:docMk/>
            <pc:sldMk cId="2408027989" sldId="664"/>
            <ac:spMk id="4" creationId="{234C6CFF-FCD2-C8E0-D551-231BDBD8F80B}"/>
          </ac:spMkLst>
        </pc:spChg>
        <pc:picChg chg="del">
          <ac:chgData name="Brian Connolly" userId="8b93a726-9e24-4bbf-a4ee-efbf93d69bfa" providerId="ADAL" clId="{C118E4A2-8096-4D98-9ABD-ADD14D24B756}" dt="2024-01-05T02:49:00.533" v="2814" actId="478"/>
          <ac:picMkLst>
            <pc:docMk/>
            <pc:sldMk cId="2408027989" sldId="664"/>
            <ac:picMk id="5" creationId="{4DFFCC9F-7631-0320-C3CE-D9DFFEA3A4DB}"/>
          </ac:picMkLst>
        </pc:picChg>
      </pc:sldChg>
      <pc:sldChg chg="add">
        <pc:chgData name="Brian Connolly" userId="8b93a726-9e24-4bbf-a4ee-efbf93d69bfa" providerId="ADAL" clId="{C118E4A2-8096-4D98-9ABD-ADD14D24B756}" dt="2024-01-16T21:29:07.731" v="15020"/>
        <pc:sldMkLst>
          <pc:docMk/>
          <pc:sldMk cId="1547853150" sldId="665"/>
        </pc:sldMkLst>
      </pc:sldChg>
      <pc:sldChg chg="addSp modSp new del mod ord modNotesTx">
        <pc:chgData name="Brian Connolly" userId="8b93a726-9e24-4bbf-a4ee-efbf93d69bfa" providerId="ADAL" clId="{C118E4A2-8096-4D98-9ABD-ADD14D24B756}" dt="2024-01-16T21:29:02.576" v="15019" actId="2696"/>
        <pc:sldMkLst>
          <pc:docMk/>
          <pc:sldMk cId="4173419090" sldId="665"/>
        </pc:sldMkLst>
        <pc:spChg chg="mod">
          <ac:chgData name="Brian Connolly" userId="8b93a726-9e24-4bbf-a4ee-efbf93d69bfa" providerId="ADAL" clId="{C118E4A2-8096-4D98-9ABD-ADD14D24B756}" dt="2024-01-16T21:00:48.369" v="14664"/>
          <ac:spMkLst>
            <pc:docMk/>
            <pc:sldMk cId="4173419090" sldId="665"/>
            <ac:spMk id="2" creationId="{1EB866A0-8CA9-43A1-0FD8-976A2D890387}"/>
          </ac:spMkLst>
        </pc:spChg>
        <pc:spChg chg="mod">
          <ac:chgData name="Brian Connolly" userId="8b93a726-9e24-4bbf-a4ee-efbf93d69bfa" providerId="ADAL" clId="{C118E4A2-8096-4D98-9ABD-ADD14D24B756}" dt="2024-01-16T21:00:48.369" v="14664"/>
          <ac:spMkLst>
            <pc:docMk/>
            <pc:sldMk cId="4173419090" sldId="665"/>
            <ac:spMk id="3" creationId="{AF666A14-B442-8B7F-0359-591D735CCC4B}"/>
          </ac:spMkLst>
        </pc:spChg>
        <pc:spChg chg="mod">
          <ac:chgData name="Brian Connolly" userId="8b93a726-9e24-4bbf-a4ee-efbf93d69bfa" providerId="ADAL" clId="{C118E4A2-8096-4D98-9ABD-ADD14D24B756}" dt="2024-01-16T21:00:48.369" v="14664"/>
          <ac:spMkLst>
            <pc:docMk/>
            <pc:sldMk cId="4173419090" sldId="665"/>
            <ac:spMk id="4" creationId="{EEA774BB-B321-110E-5875-857DEDF35FDD}"/>
          </ac:spMkLst>
        </pc:spChg>
        <pc:spChg chg="add mod">
          <ac:chgData name="Brian Connolly" userId="8b93a726-9e24-4bbf-a4ee-efbf93d69bfa" providerId="ADAL" clId="{C118E4A2-8096-4D98-9ABD-ADD14D24B756}" dt="2024-01-14T00:48:52.358" v="6293" actId="1076"/>
          <ac:spMkLst>
            <pc:docMk/>
            <pc:sldMk cId="4173419090" sldId="665"/>
            <ac:spMk id="6" creationId="{20E7DFB9-FEBA-7335-C983-EE3ACB684B9F}"/>
          </ac:spMkLst>
        </pc:spChg>
        <pc:spChg chg="add mod">
          <ac:chgData name="Brian Connolly" userId="8b93a726-9e24-4bbf-a4ee-efbf93d69bfa" providerId="ADAL" clId="{C118E4A2-8096-4D98-9ABD-ADD14D24B756}" dt="2024-01-14T00:52:23.411" v="6304" actId="1076"/>
          <ac:spMkLst>
            <pc:docMk/>
            <pc:sldMk cId="4173419090" sldId="665"/>
            <ac:spMk id="8" creationId="{4FF04247-0880-74FF-EF97-5DAA92309730}"/>
          </ac:spMkLst>
        </pc:spChg>
        <pc:picChg chg="add mod">
          <ac:chgData name="Brian Connolly" userId="8b93a726-9e24-4bbf-a4ee-efbf93d69bfa" providerId="ADAL" clId="{C118E4A2-8096-4D98-9ABD-ADD14D24B756}" dt="2024-01-14T01:32:42.468" v="7750" actId="208"/>
          <ac:picMkLst>
            <pc:docMk/>
            <pc:sldMk cId="4173419090" sldId="665"/>
            <ac:picMk id="2050" creationId="{C8F88078-2FDB-0D64-4E69-9D9099EDE00C}"/>
          </ac:picMkLst>
        </pc:picChg>
      </pc:sldChg>
      <pc:sldChg chg="addSp delSp modSp add mod modAnim modNotesTx">
        <pc:chgData name="Brian Connolly" userId="8b93a726-9e24-4bbf-a4ee-efbf93d69bfa" providerId="ADAL" clId="{C118E4A2-8096-4D98-9ABD-ADD14D24B756}" dt="2024-01-16T21:03:52.215" v="14722" actId="20577"/>
        <pc:sldMkLst>
          <pc:docMk/>
          <pc:sldMk cId="2558098877" sldId="666"/>
        </pc:sldMkLst>
        <pc:spChg chg="mod">
          <ac:chgData name="Brian Connolly" userId="8b93a726-9e24-4bbf-a4ee-efbf93d69bfa" providerId="ADAL" clId="{C118E4A2-8096-4D98-9ABD-ADD14D24B756}" dt="2024-01-16T21:00:48.369" v="14664"/>
          <ac:spMkLst>
            <pc:docMk/>
            <pc:sldMk cId="2558098877" sldId="666"/>
            <ac:spMk id="2" creationId="{5A9F1B5D-112A-4125-8C38-6BF25BCA6CF2}"/>
          </ac:spMkLst>
        </pc:spChg>
        <pc:spChg chg="mod">
          <ac:chgData name="Brian Connolly" userId="8b93a726-9e24-4bbf-a4ee-efbf93d69bfa" providerId="ADAL" clId="{C118E4A2-8096-4D98-9ABD-ADD14D24B756}" dt="2024-01-16T21:00:48.369" v="14664"/>
          <ac:spMkLst>
            <pc:docMk/>
            <pc:sldMk cId="2558098877" sldId="666"/>
            <ac:spMk id="4" creationId="{F35DD0B2-CA79-4D27-BCFF-F4DA6AF12347}"/>
          </ac:spMkLst>
        </pc:spChg>
        <pc:spChg chg="mod">
          <ac:chgData name="Brian Connolly" userId="8b93a726-9e24-4bbf-a4ee-efbf93d69bfa" providerId="ADAL" clId="{C118E4A2-8096-4D98-9ABD-ADD14D24B756}" dt="2024-01-16T21:03:52.215" v="14722" actId="20577"/>
          <ac:spMkLst>
            <pc:docMk/>
            <pc:sldMk cId="2558098877" sldId="666"/>
            <ac:spMk id="7" creationId="{2ECAB17A-8A1E-FB51-0B79-2E600FFB3FE3}"/>
          </ac:spMkLst>
        </pc:spChg>
        <pc:grpChg chg="add mod">
          <ac:chgData name="Brian Connolly" userId="8b93a726-9e24-4bbf-a4ee-efbf93d69bfa" providerId="ADAL" clId="{C118E4A2-8096-4D98-9ABD-ADD14D24B756}" dt="2024-01-13T19:26:50.121" v="4172" actId="14100"/>
          <ac:grpSpMkLst>
            <pc:docMk/>
            <pc:sldMk cId="2558098877" sldId="666"/>
            <ac:grpSpMk id="3" creationId="{AAE2B18E-7739-4771-6887-3EBAB2DFE8CB}"/>
          </ac:grpSpMkLst>
        </pc:grpChg>
        <pc:picChg chg="mod">
          <ac:chgData name="Brian Connolly" userId="8b93a726-9e24-4bbf-a4ee-efbf93d69bfa" providerId="ADAL" clId="{C118E4A2-8096-4D98-9ABD-ADD14D24B756}" dt="2024-01-13T19:26:50.121" v="4172" actId="14100"/>
          <ac:picMkLst>
            <pc:docMk/>
            <pc:sldMk cId="2558098877" sldId="666"/>
            <ac:picMk id="6" creationId="{247E4329-C5E7-EAF5-609A-547F885CE100}"/>
          </ac:picMkLst>
        </pc:picChg>
        <pc:picChg chg="del">
          <ac:chgData name="Brian Connolly" userId="8b93a726-9e24-4bbf-a4ee-efbf93d69bfa" providerId="ADAL" clId="{C118E4A2-8096-4D98-9ABD-ADD14D24B756}" dt="2024-01-13T19:26:35.531" v="4168" actId="478"/>
          <ac:picMkLst>
            <pc:docMk/>
            <pc:sldMk cId="2558098877" sldId="666"/>
            <ac:picMk id="8" creationId="{EACB8D3A-CB49-49CA-1091-0A76F58D781A}"/>
          </ac:picMkLst>
        </pc:picChg>
        <pc:picChg chg="add mod">
          <ac:chgData name="Brian Connolly" userId="8b93a726-9e24-4bbf-a4ee-efbf93d69bfa" providerId="ADAL" clId="{C118E4A2-8096-4D98-9ABD-ADD14D24B756}" dt="2024-01-13T19:27:33.248" v="4185" actId="1076"/>
          <ac:picMkLst>
            <pc:docMk/>
            <pc:sldMk cId="2558098877" sldId="666"/>
            <ac:picMk id="10" creationId="{090569DB-9CD7-6577-7560-6EC8B09C0ADA}"/>
          </ac:picMkLst>
        </pc:picChg>
        <pc:picChg chg="add mod">
          <ac:chgData name="Brian Connolly" userId="8b93a726-9e24-4bbf-a4ee-efbf93d69bfa" providerId="ADAL" clId="{C118E4A2-8096-4D98-9ABD-ADD14D24B756}" dt="2024-01-13T19:27:49.513" v="4189" actId="1076"/>
          <ac:picMkLst>
            <pc:docMk/>
            <pc:sldMk cId="2558098877" sldId="666"/>
            <ac:picMk id="11" creationId="{339668EF-A101-6C3D-830E-218838F0C3A4}"/>
          </ac:picMkLst>
        </pc:picChg>
        <pc:picChg chg="add mod">
          <ac:chgData name="Brian Connolly" userId="8b93a726-9e24-4bbf-a4ee-efbf93d69bfa" providerId="ADAL" clId="{C118E4A2-8096-4D98-9ABD-ADD14D24B756}" dt="2024-01-13T19:27:00.457" v="4175" actId="1076"/>
          <ac:picMkLst>
            <pc:docMk/>
            <pc:sldMk cId="2558098877" sldId="666"/>
            <ac:picMk id="2050" creationId="{61A13DF2-9153-F97F-0EA5-BE884F6C4B74}"/>
          </ac:picMkLst>
        </pc:picChg>
        <pc:picChg chg="add mod">
          <ac:chgData name="Brian Connolly" userId="8b93a726-9e24-4bbf-a4ee-efbf93d69bfa" providerId="ADAL" clId="{C118E4A2-8096-4D98-9ABD-ADD14D24B756}" dt="2024-01-13T19:27:29.351" v="4184" actId="1076"/>
          <ac:picMkLst>
            <pc:docMk/>
            <pc:sldMk cId="2558098877" sldId="666"/>
            <ac:picMk id="2052" creationId="{87F1C8BF-A9FE-07F2-F311-4DC54D153378}"/>
          </ac:picMkLst>
        </pc:picChg>
        <pc:picChg chg="mod">
          <ac:chgData name="Brian Connolly" userId="8b93a726-9e24-4bbf-a4ee-efbf93d69bfa" providerId="ADAL" clId="{C118E4A2-8096-4D98-9ABD-ADD14D24B756}" dt="2024-01-13T19:26:50.121" v="4172" actId="14100"/>
          <ac:picMkLst>
            <pc:docMk/>
            <pc:sldMk cId="2558098877" sldId="666"/>
            <ac:picMk id="2054" creationId="{D870B758-834C-BD90-2BC5-E20DA48AB86B}"/>
          </ac:picMkLst>
        </pc:picChg>
        <pc:picChg chg="add mod">
          <ac:chgData name="Brian Connolly" userId="8b93a726-9e24-4bbf-a4ee-efbf93d69bfa" providerId="ADAL" clId="{C118E4A2-8096-4D98-9ABD-ADD14D24B756}" dt="2024-01-14T13:14:42.396" v="10062" actId="1076"/>
          <ac:picMkLst>
            <pc:docMk/>
            <pc:sldMk cId="2558098877" sldId="666"/>
            <ac:picMk id="3074" creationId="{BDF94108-A190-4F06-1D95-E31846ACD670}"/>
          </ac:picMkLst>
        </pc:picChg>
      </pc:sldChg>
      <pc:sldChg chg="addSp delSp modSp add mod">
        <pc:chgData name="Brian Connolly" userId="8b93a726-9e24-4bbf-a4ee-efbf93d69bfa" providerId="ADAL" clId="{C118E4A2-8096-4D98-9ABD-ADD14D24B756}" dt="2024-01-16T21:12:37.834" v="14860" actId="1037"/>
        <pc:sldMkLst>
          <pc:docMk/>
          <pc:sldMk cId="1432949435" sldId="667"/>
        </pc:sldMkLst>
        <pc:spChg chg="mod">
          <ac:chgData name="Brian Connolly" userId="8b93a726-9e24-4bbf-a4ee-efbf93d69bfa" providerId="ADAL" clId="{C118E4A2-8096-4D98-9ABD-ADD14D24B756}" dt="2024-01-16T21:00:48.369" v="14664"/>
          <ac:spMkLst>
            <pc:docMk/>
            <pc:sldMk cId="1432949435" sldId="667"/>
            <ac:spMk id="2" creationId="{35EB1B99-9112-039F-8F7C-21737047F234}"/>
          </ac:spMkLst>
        </pc:spChg>
        <pc:spChg chg="mod">
          <ac:chgData name="Brian Connolly" userId="8b93a726-9e24-4bbf-a4ee-efbf93d69bfa" providerId="ADAL" clId="{C118E4A2-8096-4D98-9ABD-ADD14D24B756}" dt="2024-01-16T21:10:09.762" v="14805" actId="27636"/>
          <ac:spMkLst>
            <pc:docMk/>
            <pc:sldMk cId="1432949435" sldId="667"/>
            <ac:spMk id="3" creationId="{AF4EF198-87BF-CD7F-CBBB-74A7653EC522}"/>
          </ac:spMkLst>
        </pc:spChg>
        <pc:spChg chg="mod">
          <ac:chgData name="Brian Connolly" userId="8b93a726-9e24-4bbf-a4ee-efbf93d69bfa" providerId="ADAL" clId="{C118E4A2-8096-4D98-9ABD-ADD14D24B756}" dt="2024-01-16T21:00:48.369" v="14664"/>
          <ac:spMkLst>
            <pc:docMk/>
            <pc:sldMk cId="1432949435" sldId="667"/>
            <ac:spMk id="4" creationId="{88702C23-7FCE-9F19-2A52-696EA338D5A2}"/>
          </ac:spMkLst>
        </pc:spChg>
        <pc:spChg chg="add mod ord">
          <ac:chgData name="Brian Connolly" userId="8b93a726-9e24-4bbf-a4ee-efbf93d69bfa" providerId="ADAL" clId="{C118E4A2-8096-4D98-9ABD-ADD14D24B756}" dt="2024-01-16T21:12:37.834" v="14860" actId="1037"/>
          <ac:spMkLst>
            <pc:docMk/>
            <pc:sldMk cId="1432949435" sldId="667"/>
            <ac:spMk id="5" creationId="{E6F2738A-6B03-192D-8B1A-5BCD4283A785}"/>
          </ac:spMkLst>
        </pc:spChg>
        <pc:picChg chg="add mod">
          <ac:chgData name="Brian Connolly" userId="8b93a726-9e24-4bbf-a4ee-efbf93d69bfa" providerId="ADAL" clId="{C118E4A2-8096-4D98-9ABD-ADD14D24B756}" dt="2024-01-16T21:11:30.495" v="14849" actId="1076"/>
          <ac:picMkLst>
            <pc:docMk/>
            <pc:sldMk cId="1432949435" sldId="667"/>
            <ac:picMk id="7" creationId="{3D23F1F1-1C1F-8538-8E95-A2BEC8395446}"/>
          </ac:picMkLst>
        </pc:picChg>
        <pc:picChg chg="del">
          <ac:chgData name="Brian Connolly" userId="8b93a726-9e24-4bbf-a4ee-efbf93d69bfa" providerId="ADAL" clId="{C118E4A2-8096-4D98-9ABD-ADD14D24B756}" dt="2024-01-13T19:32:40.994" v="4706" actId="21"/>
          <ac:picMkLst>
            <pc:docMk/>
            <pc:sldMk cId="1432949435" sldId="667"/>
            <ac:picMk id="1026" creationId="{95C94EAD-D61D-F3FE-6B2B-A78152B462EC}"/>
          </ac:picMkLst>
        </pc:picChg>
        <pc:picChg chg="add mod">
          <ac:chgData name="Brian Connolly" userId="8b93a726-9e24-4bbf-a4ee-efbf93d69bfa" providerId="ADAL" clId="{C118E4A2-8096-4D98-9ABD-ADD14D24B756}" dt="2024-01-16T21:10:16.500" v="14809" actId="1076"/>
          <ac:picMkLst>
            <pc:docMk/>
            <pc:sldMk cId="1432949435" sldId="667"/>
            <ac:picMk id="2050" creationId="{3AEA9F84-4D6D-C3A3-2032-CFCFB9C11A33}"/>
          </ac:picMkLst>
        </pc:picChg>
      </pc:sldChg>
      <pc:sldChg chg="modSp new mod ord">
        <pc:chgData name="Brian Connolly" userId="8b93a726-9e24-4bbf-a4ee-efbf93d69bfa" providerId="ADAL" clId="{C118E4A2-8096-4D98-9ABD-ADD14D24B756}" dt="2024-01-16T21:04:21.512" v="14764" actId="20577"/>
        <pc:sldMkLst>
          <pc:docMk/>
          <pc:sldMk cId="513584687" sldId="668"/>
        </pc:sldMkLst>
        <pc:spChg chg="mod">
          <ac:chgData name="Brian Connolly" userId="8b93a726-9e24-4bbf-a4ee-efbf93d69bfa" providerId="ADAL" clId="{C118E4A2-8096-4D98-9ABD-ADD14D24B756}" dt="2024-01-16T21:00:48.369" v="14664"/>
          <ac:spMkLst>
            <pc:docMk/>
            <pc:sldMk cId="513584687" sldId="668"/>
            <ac:spMk id="2" creationId="{18790247-8DC0-4B3B-B8E5-514B4A72B07E}"/>
          </ac:spMkLst>
        </pc:spChg>
        <pc:spChg chg="mod">
          <ac:chgData name="Brian Connolly" userId="8b93a726-9e24-4bbf-a4ee-efbf93d69bfa" providerId="ADAL" clId="{C118E4A2-8096-4D98-9ABD-ADD14D24B756}" dt="2024-01-16T21:04:21.512" v="14764" actId="20577"/>
          <ac:spMkLst>
            <pc:docMk/>
            <pc:sldMk cId="513584687" sldId="668"/>
            <ac:spMk id="3" creationId="{CF44948A-DCE0-53B6-CABA-38A37FCA9AE8}"/>
          </ac:spMkLst>
        </pc:spChg>
        <pc:spChg chg="mod">
          <ac:chgData name="Brian Connolly" userId="8b93a726-9e24-4bbf-a4ee-efbf93d69bfa" providerId="ADAL" clId="{C118E4A2-8096-4D98-9ABD-ADD14D24B756}" dt="2024-01-16T21:00:48.369" v="14664"/>
          <ac:spMkLst>
            <pc:docMk/>
            <pc:sldMk cId="513584687" sldId="668"/>
            <ac:spMk id="4" creationId="{9FCB4E21-BB33-B58C-0059-99936D5F0176}"/>
          </ac:spMkLst>
        </pc:spChg>
      </pc:sldChg>
      <pc:sldChg chg="addSp modSp new del">
        <pc:chgData name="Brian Connolly" userId="8b93a726-9e24-4bbf-a4ee-efbf93d69bfa" providerId="ADAL" clId="{C118E4A2-8096-4D98-9ABD-ADD14D24B756}" dt="2024-01-14T16:14:11.730" v="11008" actId="47"/>
        <pc:sldMkLst>
          <pc:docMk/>
          <pc:sldMk cId="1856779176" sldId="669"/>
        </pc:sldMkLst>
        <pc:picChg chg="add mod">
          <ac:chgData name="Brian Connolly" userId="8b93a726-9e24-4bbf-a4ee-efbf93d69bfa" providerId="ADAL" clId="{C118E4A2-8096-4D98-9ABD-ADD14D24B756}" dt="2024-01-13T19:32:48.876" v="4708"/>
          <ac:picMkLst>
            <pc:docMk/>
            <pc:sldMk cId="1856779176" sldId="669"/>
            <ac:picMk id="1026" creationId="{95C94EAD-D61D-F3FE-6B2B-A78152B462EC}"/>
          </ac:picMkLst>
        </pc:picChg>
      </pc:sldChg>
      <pc:sldChg chg="addSp delSp modSp new mod">
        <pc:chgData name="Brian Connolly" userId="8b93a726-9e24-4bbf-a4ee-efbf93d69bfa" providerId="ADAL" clId="{C118E4A2-8096-4D98-9ABD-ADD14D24B756}" dt="2024-01-16T21:00:48.369" v="14664"/>
        <pc:sldMkLst>
          <pc:docMk/>
          <pc:sldMk cId="865869562" sldId="670"/>
        </pc:sldMkLst>
        <pc:spChg chg="del">
          <ac:chgData name="Brian Connolly" userId="8b93a726-9e24-4bbf-a4ee-efbf93d69bfa" providerId="ADAL" clId="{C118E4A2-8096-4D98-9ABD-ADD14D24B756}" dt="2024-01-13T19:43:28.987" v="5536" actId="478"/>
          <ac:spMkLst>
            <pc:docMk/>
            <pc:sldMk cId="865869562" sldId="670"/>
            <ac:spMk id="2" creationId="{88C5B22F-66F9-6C39-0990-C871052EA4A7}"/>
          </ac:spMkLst>
        </pc:spChg>
        <pc:spChg chg="del">
          <ac:chgData name="Brian Connolly" userId="8b93a726-9e24-4bbf-a4ee-efbf93d69bfa" providerId="ADAL" clId="{C118E4A2-8096-4D98-9ABD-ADD14D24B756}" dt="2024-01-13T19:43:25.406" v="5535" actId="478"/>
          <ac:spMkLst>
            <pc:docMk/>
            <pc:sldMk cId="865869562" sldId="670"/>
            <ac:spMk id="3" creationId="{526697B3-497E-46BE-20DF-36A9D416EB6C}"/>
          </ac:spMkLst>
        </pc:spChg>
        <pc:spChg chg="mod">
          <ac:chgData name="Brian Connolly" userId="8b93a726-9e24-4bbf-a4ee-efbf93d69bfa" providerId="ADAL" clId="{C118E4A2-8096-4D98-9ABD-ADD14D24B756}" dt="2024-01-16T21:00:48.369" v="14664"/>
          <ac:spMkLst>
            <pc:docMk/>
            <pc:sldMk cId="865869562" sldId="670"/>
            <ac:spMk id="4" creationId="{7B0C30A0-D278-939D-08C0-A567C8F8F079}"/>
          </ac:spMkLst>
        </pc:spChg>
        <pc:spChg chg="add mod">
          <ac:chgData name="Brian Connolly" userId="8b93a726-9e24-4bbf-a4ee-efbf93d69bfa" providerId="ADAL" clId="{C118E4A2-8096-4D98-9ABD-ADD14D24B756}" dt="2024-01-13T19:43:55.894" v="5562" actId="122"/>
          <ac:spMkLst>
            <pc:docMk/>
            <pc:sldMk cId="865869562" sldId="670"/>
            <ac:spMk id="5" creationId="{13218AA2-AC2D-E74B-AB70-C9282184BD8E}"/>
          </ac:spMkLst>
        </pc:spChg>
      </pc:sldChg>
      <pc:sldChg chg="addSp modSp add mod">
        <pc:chgData name="Brian Connolly" userId="8b93a726-9e24-4bbf-a4ee-efbf93d69bfa" providerId="ADAL" clId="{C118E4A2-8096-4D98-9ABD-ADD14D24B756}" dt="2024-01-16T21:37:55.015" v="15178" actId="20577"/>
        <pc:sldMkLst>
          <pc:docMk/>
          <pc:sldMk cId="1399315131" sldId="671"/>
        </pc:sldMkLst>
        <pc:spChg chg="mod">
          <ac:chgData name="Brian Connolly" userId="8b93a726-9e24-4bbf-a4ee-efbf93d69bfa" providerId="ADAL" clId="{C118E4A2-8096-4D98-9ABD-ADD14D24B756}" dt="2024-01-16T21:00:48.369" v="14664"/>
          <ac:spMkLst>
            <pc:docMk/>
            <pc:sldMk cId="1399315131" sldId="671"/>
            <ac:spMk id="2" creationId="{3CCFF34A-FADE-DB40-EBD9-65A95E59428A}"/>
          </ac:spMkLst>
        </pc:spChg>
        <pc:spChg chg="mod">
          <ac:chgData name="Brian Connolly" userId="8b93a726-9e24-4bbf-a4ee-efbf93d69bfa" providerId="ADAL" clId="{C118E4A2-8096-4D98-9ABD-ADD14D24B756}" dt="2024-01-16T21:37:55.015" v="15178" actId="20577"/>
          <ac:spMkLst>
            <pc:docMk/>
            <pc:sldMk cId="1399315131" sldId="671"/>
            <ac:spMk id="3" creationId="{E6E3690B-2CA1-C2F4-5CCD-EFCA6893E9E0}"/>
          </ac:spMkLst>
        </pc:spChg>
        <pc:spChg chg="mod">
          <ac:chgData name="Brian Connolly" userId="8b93a726-9e24-4bbf-a4ee-efbf93d69bfa" providerId="ADAL" clId="{C118E4A2-8096-4D98-9ABD-ADD14D24B756}" dt="2024-01-16T21:00:48.369" v="14664"/>
          <ac:spMkLst>
            <pc:docMk/>
            <pc:sldMk cId="1399315131" sldId="671"/>
            <ac:spMk id="4" creationId="{D502908F-300F-A3DE-0342-35B201A6C062}"/>
          </ac:spMkLst>
        </pc:spChg>
        <pc:spChg chg="add mod">
          <ac:chgData name="Brian Connolly" userId="8b93a726-9e24-4bbf-a4ee-efbf93d69bfa" providerId="ADAL" clId="{C118E4A2-8096-4D98-9ABD-ADD14D24B756}" dt="2024-01-15T22:14:18.423" v="13846" actId="207"/>
          <ac:spMkLst>
            <pc:docMk/>
            <pc:sldMk cId="1399315131" sldId="671"/>
            <ac:spMk id="8" creationId="{A32A2456-9C37-88F3-D019-402DFA928C69}"/>
          </ac:spMkLst>
        </pc:spChg>
        <pc:spChg chg="add mod">
          <ac:chgData name="Brian Connolly" userId="8b93a726-9e24-4bbf-a4ee-efbf93d69bfa" providerId="ADAL" clId="{C118E4A2-8096-4D98-9ABD-ADD14D24B756}" dt="2024-01-14T13:41:56.074" v="10620" actId="113"/>
          <ac:spMkLst>
            <pc:docMk/>
            <pc:sldMk cId="1399315131" sldId="671"/>
            <ac:spMk id="9" creationId="{C111D8BC-2EF6-F4A5-965C-E66CF36B4196}"/>
          </ac:spMkLst>
        </pc:spChg>
        <pc:spChg chg="add mod">
          <ac:chgData name="Brian Connolly" userId="8b93a726-9e24-4bbf-a4ee-efbf93d69bfa" providerId="ADAL" clId="{C118E4A2-8096-4D98-9ABD-ADD14D24B756}" dt="2024-01-15T22:15:18.351" v="13880" actId="1036"/>
          <ac:spMkLst>
            <pc:docMk/>
            <pc:sldMk cId="1399315131" sldId="671"/>
            <ac:spMk id="10" creationId="{E463A402-AEAE-7940-6BC0-329B3F05461E}"/>
          </ac:spMkLst>
        </pc:spChg>
        <pc:spChg chg="add mod">
          <ac:chgData name="Brian Connolly" userId="8b93a726-9e24-4bbf-a4ee-efbf93d69bfa" providerId="ADAL" clId="{C118E4A2-8096-4D98-9ABD-ADD14D24B756}" dt="2024-01-14T13:44:13.899" v="10639" actId="207"/>
          <ac:spMkLst>
            <pc:docMk/>
            <pc:sldMk cId="1399315131" sldId="671"/>
            <ac:spMk id="11" creationId="{5CAC48B4-FE94-318F-BC2F-54A3CD0721B4}"/>
          </ac:spMkLst>
        </pc:spChg>
        <pc:picChg chg="add mod">
          <ac:chgData name="Brian Connolly" userId="8b93a726-9e24-4bbf-a4ee-efbf93d69bfa" providerId="ADAL" clId="{C118E4A2-8096-4D98-9ABD-ADD14D24B756}" dt="2024-01-14T13:34:20.129" v="10497" actId="1076"/>
          <ac:picMkLst>
            <pc:docMk/>
            <pc:sldMk cId="1399315131" sldId="671"/>
            <ac:picMk id="6" creationId="{CD94A8B1-A5E5-B3E8-B222-3AC8DBE1F255}"/>
          </ac:picMkLst>
        </pc:picChg>
      </pc:sldChg>
      <pc:sldChg chg="addSp delSp modSp new mod modAnim">
        <pc:chgData name="Brian Connolly" userId="8b93a726-9e24-4bbf-a4ee-efbf93d69bfa" providerId="ADAL" clId="{C118E4A2-8096-4D98-9ABD-ADD14D24B756}" dt="2024-01-16T21:00:48.369" v="14664"/>
        <pc:sldMkLst>
          <pc:docMk/>
          <pc:sldMk cId="85155825" sldId="672"/>
        </pc:sldMkLst>
        <pc:spChg chg="mod">
          <ac:chgData name="Brian Connolly" userId="8b93a726-9e24-4bbf-a4ee-efbf93d69bfa" providerId="ADAL" clId="{C118E4A2-8096-4D98-9ABD-ADD14D24B756}" dt="2024-01-16T21:00:48.369" v="14664"/>
          <ac:spMkLst>
            <pc:docMk/>
            <pc:sldMk cId="85155825" sldId="672"/>
            <ac:spMk id="2" creationId="{00814A02-4CCC-5201-DDD9-7F0CD9BF388A}"/>
          </ac:spMkLst>
        </pc:spChg>
        <pc:spChg chg="del">
          <ac:chgData name="Brian Connolly" userId="8b93a726-9e24-4bbf-a4ee-efbf93d69bfa" providerId="ADAL" clId="{C118E4A2-8096-4D98-9ABD-ADD14D24B756}" dt="2024-01-14T15:59:19.776" v="10805" actId="478"/>
          <ac:spMkLst>
            <pc:docMk/>
            <pc:sldMk cId="85155825" sldId="672"/>
            <ac:spMk id="3" creationId="{9B07F7B1-D54C-4484-20F4-E43F1BBCEDFF}"/>
          </ac:spMkLst>
        </pc:spChg>
        <pc:spChg chg="mod">
          <ac:chgData name="Brian Connolly" userId="8b93a726-9e24-4bbf-a4ee-efbf93d69bfa" providerId="ADAL" clId="{C118E4A2-8096-4D98-9ABD-ADD14D24B756}" dt="2024-01-16T21:00:48.369" v="14664"/>
          <ac:spMkLst>
            <pc:docMk/>
            <pc:sldMk cId="85155825" sldId="672"/>
            <ac:spMk id="4" creationId="{149A638E-024A-00E0-3566-06DF813A1562}"/>
          </ac:spMkLst>
        </pc:spChg>
        <pc:spChg chg="add mod">
          <ac:chgData name="Brian Connolly" userId="8b93a726-9e24-4bbf-a4ee-efbf93d69bfa" providerId="ADAL" clId="{C118E4A2-8096-4D98-9ABD-ADD14D24B756}" dt="2024-01-14T16:08:31.984" v="10963" actId="113"/>
          <ac:spMkLst>
            <pc:docMk/>
            <pc:sldMk cId="85155825" sldId="672"/>
            <ac:spMk id="6" creationId="{8A07C14C-017F-731B-9D3B-6BE23559B3BA}"/>
          </ac:spMkLst>
        </pc:spChg>
        <pc:picChg chg="add mod">
          <ac:chgData name="Brian Connolly" userId="8b93a726-9e24-4bbf-a4ee-efbf93d69bfa" providerId="ADAL" clId="{C118E4A2-8096-4D98-9ABD-ADD14D24B756}" dt="2024-01-14T16:02:44.791" v="10885" actId="1037"/>
          <ac:picMkLst>
            <pc:docMk/>
            <pc:sldMk cId="85155825" sldId="672"/>
            <ac:picMk id="8194" creationId="{D4ED92C6-B243-DB32-AEF0-480A4B1E4BC3}"/>
          </ac:picMkLst>
        </pc:picChg>
        <pc:picChg chg="add mod">
          <ac:chgData name="Brian Connolly" userId="8b93a726-9e24-4bbf-a4ee-efbf93d69bfa" providerId="ADAL" clId="{C118E4A2-8096-4D98-9ABD-ADD14D24B756}" dt="2024-01-14T16:02:44.791" v="10885" actId="1037"/>
          <ac:picMkLst>
            <pc:docMk/>
            <pc:sldMk cId="85155825" sldId="672"/>
            <ac:picMk id="8196" creationId="{A8680E2F-5DE1-8A26-3EA1-6E02F654E769}"/>
          </ac:picMkLst>
        </pc:picChg>
        <pc:picChg chg="add mod">
          <ac:chgData name="Brian Connolly" userId="8b93a726-9e24-4bbf-a4ee-efbf93d69bfa" providerId="ADAL" clId="{C118E4A2-8096-4D98-9ABD-ADD14D24B756}" dt="2024-01-14T16:02:44.791" v="10885" actId="1037"/>
          <ac:picMkLst>
            <pc:docMk/>
            <pc:sldMk cId="85155825" sldId="672"/>
            <ac:picMk id="8198" creationId="{14BAE4C4-C64D-38D6-FEF5-428C64037AEF}"/>
          </ac:picMkLst>
        </pc:picChg>
        <pc:picChg chg="add mod">
          <ac:chgData name="Brian Connolly" userId="8b93a726-9e24-4bbf-a4ee-efbf93d69bfa" providerId="ADAL" clId="{C118E4A2-8096-4D98-9ABD-ADD14D24B756}" dt="2024-01-14T16:02:44.791" v="10885" actId="1037"/>
          <ac:picMkLst>
            <pc:docMk/>
            <pc:sldMk cId="85155825" sldId="672"/>
            <ac:picMk id="8200" creationId="{5000DA9C-3922-B0D2-549C-C3D7642B930A}"/>
          </ac:picMkLst>
        </pc:picChg>
        <pc:picChg chg="add mod">
          <ac:chgData name="Brian Connolly" userId="8b93a726-9e24-4bbf-a4ee-efbf93d69bfa" providerId="ADAL" clId="{C118E4A2-8096-4D98-9ABD-ADD14D24B756}" dt="2024-01-14T16:02:44.791" v="10885" actId="1037"/>
          <ac:picMkLst>
            <pc:docMk/>
            <pc:sldMk cId="85155825" sldId="672"/>
            <ac:picMk id="8202" creationId="{0D6601CF-1805-6AE1-AF44-9685B933515C}"/>
          </ac:picMkLst>
        </pc:picChg>
        <pc:picChg chg="add mod">
          <ac:chgData name="Brian Connolly" userId="8b93a726-9e24-4bbf-a4ee-efbf93d69bfa" providerId="ADAL" clId="{C118E4A2-8096-4D98-9ABD-ADD14D24B756}" dt="2024-01-14T16:02:44.791" v="10885" actId="1037"/>
          <ac:picMkLst>
            <pc:docMk/>
            <pc:sldMk cId="85155825" sldId="672"/>
            <ac:picMk id="8204" creationId="{08146825-254C-31E2-2BCF-1A9845D41F73}"/>
          </ac:picMkLst>
        </pc:picChg>
        <pc:picChg chg="add del mod">
          <ac:chgData name="Brian Connolly" userId="8b93a726-9e24-4bbf-a4ee-efbf93d69bfa" providerId="ADAL" clId="{C118E4A2-8096-4D98-9ABD-ADD14D24B756}" dt="2024-01-14T16:03:18.180" v="10909" actId="478"/>
          <ac:picMkLst>
            <pc:docMk/>
            <pc:sldMk cId="85155825" sldId="672"/>
            <ac:picMk id="8206" creationId="{71DE09D2-A636-8710-9FCA-5E01E3E98AAE}"/>
          </ac:picMkLst>
        </pc:picChg>
      </pc:sldChg>
      <pc:sldChg chg="addSp delSp modSp new mod">
        <pc:chgData name="Brian Connolly" userId="8b93a726-9e24-4bbf-a4ee-efbf93d69bfa" providerId="ADAL" clId="{C118E4A2-8096-4D98-9ABD-ADD14D24B756}" dt="2024-01-16T21:00:48.369" v="14664"/>
        <pc:sldMkLst>
          <pc:docMk/>
          <pc:sldMk cId="1921866869" sldId="673"/>
        </pc:sldMkLst>
        <pc:spChg chg="mod">
          <ac:chgData name="Brian Connolly" userId="8b93a726-9e24-4bbf-a4ee-efbf93d69bfa" providerId="ADAL" clId="{C118E4A2-8096-4D98-9ABD-ADD14D24B756}" dt="2024-01-16T21:00:48.369" v="14664"/>
          <ac:spMkLst>
            <pc:docMk/>
            <pc:sldMk cId="1921866869" sldId="673"/>
            <ac:spMk id="2" creationId="{8C83BBDD-BFDA-A537-0467-5F1DEEB25B43}"/>
          </ac:spMkLst>
        </pc:spChg>
        <pc:spChg chg="del mod">
          <ac:chgData name="Brian Connolly" userId="8b93a726-9e24-4bbf-a4ee-efbf93d69bfa" providerId="ADAL" clId="{C118E4A2-8096-4D98-9ABD-ADD14D24B756}" dt="2024-01-15T22:22:34.697" v="13903" actId="478"/>
          <ac:spMkLst>
            <pc:docMk/>
            <pc:sldMk cId="1921866869" sldId="673"/>
            <ac:spMk id="3" creationId="{B408F60B-F674-B3A2-E5E1-BE1EFEF4B36A}"/>
          </ac:spMkLst>
        </pc:spChg>
        <pc:spChg chg="mod">
          <ac:chgData name="Brian Connolly" userId="8b93a726-9e24-4bbf-a4ee-efbf93d69bfa" providerId="ADAL" clId="{C118E4A2-8096-4D98-9ABD-ADD14D24B756}" dt="2024-01-16T21:00:48.369" v="14664"/>
          <ac:spMkLst>
            <pc:docMk/>
            <pc:sldMk cId="1921866869" sldId="673"/>
            <ac:spMk id="4" creationId="{FFF6F02B-8643-CD84-E46D-33C55523A665}"/>
          </ac:spMkLst>
        </pc:spChg>
        <pc:spChg chg="add del mod">
          <ac:chgData name="Brian Connolly" userId="8b93a726-9e24-4bbf-a4ee-efbf93d69bfa" providerId="ADAL" clId="{C118E4A2-8096-4D98-9ABD-ADD14D24B756}" dt="2024-01-15T22:22:36.632" v="13904" actId="478"/>
          <ac:spMkLst>
            <pc:docMk/>
            <pc:sldMk cId="1921866869" sldId="673"/>
            <ac:spMk id="6" creationId="{04B3F3D7-AFAA-C8FF-C933-1FD55C1F0BA6}"/>
          </ac:spMkLst>
        </pc:spChg>
        <pc:picChg chg="add mod">
          <ac:chgData name="Brian Connolly" userId="8b93a726-9e24-4bbf-a4ee-efbf93d69bfa" providerId="ADAL" clId="{C118E4A2-8096-4D98-9ABD-ADD14D24B756}" dt="2024-01-15T22:28:11.464" v="13958" actId="1036"/>
          <ac:picMkLst>
            <pc:docMk/>
            <pc:sldMk cId="1921866869" sldId="673"/>
            <ac:picMk id="8" creationId="{A32ADAF3-8EE2-E9C3-7598-21D35B08B38F}"/>
          </ac:picMkLst>
        </pc:picChg>
        <pc:picChg chg="add mod">
          <ac:chgData name="Brian Connolly" userId="8b93a726-9e24-4bbf-a4ee-efbf93d69bfa" providerId="ADAL" clId="{C118E4A2-8096-4D98-9ABD-ADD14D24B756}" dt="2024-01-15T22:28:11.464" v="13958" actId="1036"/>
          <ac:picMkLst>
            <pc:docMk/>
            <pc:sldMk cId="1921866869" sldId="673"/>
            <ac:picMk id="1026" creationId="{07FC7199-F23C-CCBB-EF89-F561ED72A48C}"/>
          </ac:picMkLst>
        </pc:picChg>
      </pc:sldChg>
      <pc:sldChg chg="addSp modSp add mod setBg">
        <pc:chgData name="Brian Connolly" userId="8b93a726-9e24-4bbf-a4ee-efbf93d69bfa" providerId="ADAL" clId="{C118E4A2-8096-4D98-9ABD-ADD14D24B756}" dt="2024-01-16T22:02:30.507" v="15820" actId="20577"/>
        <pc:sldMkLst>
          <pc:docMk/>
          <pc:sldMk cId="2507175737" sldId="674"/>
        </pc:sldMkLst>
        <pc:spChg chg="mod">
          <ac:chgData name="Brian Connolly" userId="8b93a726-9e24-4bbf-a4ee-efbf93d69bfa" providerId="ADAL" clId="{C118E4A2-8096-4D98-9ABD-ADD14D24B756}" dt="2024-01-16T21:02:03.538" v="14672" actId="1076"/>
          <ac:spMkLst>
            <pc:docMk/>
            <pc:sldMk cId="2507175737" sldId="674"/>
            <ac:spMk id="5" creationId="{00000000-0000-0000-0000-000000000000}"/>
          </ac:spMkLst>
        </pc:spChg>
        <pc:spChg chg="mod">
          <ac:chgData name="Brian Connolly" userId="8b93a726-9e24-4bbf-a4ee-efbf93d69bfa" providerId="ADAL" clId="{C118E4A2-8096-4D98-9ABD-ADD14D24B756}" dt="2024-01-16T21:02:59.802" v="14701" actId="20577"/>
          <ac:spMkLst>
            <pc:docMk/>
            <pc:sldMk cId="2507175737" sldId="674"/>
            <ac:spMk id="9" creationId="{00000000-0000-0000-0000-000000000000}"/>
          </ac:spMkLst>
        </pc:spChg>
        <pc:spChg chg="mod">
          <ac:chgData name="Brian Connolly" userId="8b93a726-9e24-4bbf-a4ee-efbf93d69bfa" providerId="ADAL" clId="{C118E4A2-8096-4D98-9ABD-ADD14D24B756}" dt="2024-01-16T22:02:30.507" v="15820" actId="20577"/>
          <ac:spMkLst>
            <pc:docMk/>
            <pc:sldMk cId="2507175737" sldId="674"/>
            <ac:spMk id="10" creationId="{2D8B45F0-0365-4DE4-A05F-BCB02A471F0F}"/>
          </ac:spMkLst>
        </pc:spChg>
        <pc:spChg chg="add">
          <ac:chgData name="Brian Connolly" userId="8b93a726-9e24-4bbf-a4ee-efbf93d69bfa" providerId="ADAL" clId="{C118E4A2-8096-4D98-9ABD-ADD14D24B756}" dt="2024-01-16T21:01:24.826" v="14665" actId="26606"/>
          <ac:spMkLst>
            <pc:docMk/>
            <pc:sldMk cId="2507175737" sldId="674"/>
            <ac:spMk id="15" creationId="{86FF76B9-219D-4469-AF87-0236D29032F1}"/>
          </ac:spMkLst>
        </pc:spChg>
        <pc:spChg chg="add">
          <ac:chgData name="Brian Connolly" userId="8b93a726-9e24-4bbf-a4ee-efbf93d69bfa" providerId="ADAL" clId="{C118E4A2-8096-4D98-9ABD-ADD14D24B756}" dt="2024-01-16T21:01:24.826" v="14665" actId="26606"/>
          <ac:spMkLst>
            <pc:docMk/>
            <pc:sldMk cId="2507175737" sldId="674"/>
            <ac:spMk id="21" creationId="{2E80C965-DB6D-4F81-9E9E-B027384D0BD6}"/>
          </ac:spMkLst>
        </pc:spChg>
        <pc:spChg chg="add">
          <ac:chgData name="Brian Connolly" userId="8b93a726-9e24-4bbf-a4ee-efbf93d69bfa" providerId="ADAL" clId="{C118E4A2-8096-4D98-9ABD-ADD14D24B756}" dt="2024-01-16T21:01:24.826" v="14665" actId="26606"/>
          <ac:spMkLst>
            <pc:docMk/>
            <pc:sldMk cId="2507175737" sldId="674"/>
            <ac:spMk id="23" creationId="{633C5E46-DAC5-4661-9C87-22B08E2A512F}"/>
          </ac:spMkLst>
        </pc:spChg>
        <pc:grpChg chg="add">
          <ac:chgData name="Brian Connolly" userId="8b93a726-9e24-4bbf-a4ee-efbf93d69bfa" providerId="ADAL" clId="{C118E4A2-8096-4D98-9ABD-ADD14D24B756}" dt="2024-01-16T21:01:24.826" v="14665" actId="26606"/>
          <ac:grpSpMkLst>
            <pc:docMk/>
            <pc:sldMk cId="2507175737" sldId="674"/>
            <ac:grpSpMk id="17" creationId="{DB88BD78-87E1-424D-B479-C37D8E41B12E}"/>
          </ac:grpSpMkLst>
        </pc:grpChg>
        <pc:picChg chg="add mod">
          <ac:chgData name="Brian Connolly" userId="8b93a726-9e24-4bbf-a4ee-efbf93d69bfa" providerId="ADAL" clId="{C118E4A2-8096-4D98-9ABD-ADD14D24B756}" dt="2024-01-16T21:02:43.118" v="14677" actId="14100"/>
          <ac:picMkLst>
            <pc:docMk/>
            <pc:sldMk cId="2507175737" sldId="674"/>
            <ac:picMk id="3" creationId="{6FDC498D-B1D7-F50E-C56B-222A500D213C}"/>
          </ac:picMkLst>
        </pc:picChg>
      </pc:sldChg>
      <pc:sldChg chg="addSp modSp new mod">
        <pc:chgData name="Brian Connolly" userId="8b93a726-9e24-4bbf-a4ee-efbf93d69bfa" providerId="ADAL" clId="{C118E4A2-8096-4D98-9ABD-ADD14D24B756}" dt="2024-01-17T13:26:53.868" v="15886"/>
        <pc:sldMkLst>
          <pc:docMk/>
          <pc:sldMk cId="5512517" sldId="675"/>
        </pc:sldMkLst>
        <pc:spChg chg="mod">
          <ac:chgData name="Brian Connolly" userId="8b93a726-9e24-4bbf-a4ee-efbf93d69bfa" providerId="ADAL" clId="{C118E4A2-8096-4D98-9ABD-ADD14D24B756}" dt="2024-01-17T13:26:50.064" v="15884" actId="27636"/>
          <ac:spMkLst>
            <pc:docMk/>
            <pc:sldMk cId="5512517" sldId="675"/>
            <ac:spMk id="2" creationId="{ED291D8A-BCB3-1EF5-3C4B-CCE634064490}"/>
          </ac:spMkLst>
        </pc:spChg>
        <pc:spChg chg="add mod">
          <ac:chgData name="Brian Connolly" userId="8b93a726-9e24-4bbf-a4ee-efbf93d69bfa" providerId="ADAL" clId="{C118E4A2-8096-4D98-9ABD-ADD14D24B756}" dt="2024-01-17T13:26:49.029" v="15883" actId="27636"/>
          <ac:spMkLst>
            <pc:docMk/>
            <pc:sldMk cId="5512517" sldId="675"/>
            <ac:spMk id="5" creationId="{334E9135-9F9F-BD38-9DC2-B37EB8A820D9}"/>
          </ac:spMkLst>
        </pc:spChg>
        <pc:spChg chg="add">
          <ac:chgData name="Brian Connolly" userId="8b93a726-9e24-4bbf-a4ee-efbf93d69bfa" providerId="ADAL" clId="{C118E4A2-8096-4D98-9ABD-ADD14D24B756}" dt="2024-01-17T13:26:50.773" v="15885"/>
          <ac:spMkLst>
            <pc:docMk/>
            <pc:sldMk cId="5512517" sldId="675"/>
            <ac:spMk id="6" creationId="{0C5984F9-23D1-F425-6215-05CE18DF2441}"/>
          </ac:spMkLst>
        </pc:spChg>
        <pc:picChg chg="add">
          <ac:chgData name="Brian Connolly" userId="8b93a726-9e24-4bbf-a4ee-efbf93d69bfa" providerId="ADAL" clId="{C118E4A2-8096-4D98-9ABD-ADD14D24B756}" dt="2024-01-17T13:26:53.868" v="15886"/>
          <ac:picMkLst>
            <pc:docMk/>
            <pc:sldMk cId="5512517" sldId="675"/>
            <ac:picMk id="7" creationId="{7F1D8866-C34E-D669-481C-F05A09B8A536}"/>
          </ac:picMkLst>
        </pc:picChg>
      </pc:sldChg>
      <pc:sldMasterChg chg="addSp">
        <pc:chgData name="Brian Connolly" userId="8b93a726-9e24-4bbf-a4ee-efbf93d69bfa" providerId="ADAL" clId="{C118E4A2-8096-4D98-9ABD-ADD14D24B756}" dt="2024-01-16T21:00:29.745" v="14643"/>
        <pc:sldMasterMkLst>
          <pc:docMk/>
          <pc:sldMasterMk cId="3602957609" sldId="2147483682"/>
        </pc:sldMasterMkLst>
        <pc:spChg chg="add">
          <ac:chgData name="Brian Connolly" userId="8b93a726-9e24-4bbf-a4ee-efbf93d69bfa" providerId="ADAL" clId="{C118E4A2-8096-4D98-9ABD-ADD14D24B756}" dt="2024-01-16T21:00:29.745" v="14643"/>
          <ac:spMkLst>
            <pc:docMk/>
            <pc:sldMasterMk cId="3602957609" sldId="2147483682"/>
            <ac:spMk id="7" creationId="{73A50632-7A5E-27F5-909F-92E2736B40CE}"/>
          </ac:spMkLst>
        </pc:spChg>
        <pc:spChg chg="add">
          <ac:chgData name="Brian Connolly" userId="8b93a726-9e24-4bbf-a4ee-efbf93d69bfa" providerId="ADAL" clId="{C118E4A2-8096-4D98-9ABD-ADD14D24B756}" dt="2024-01-16T21:00:29.745" v="14643"/>
          <ac:spMkLst>
            <pc:docMk/>
            <pc:sldMasterMk cId="3602957609" sldId="2147483682"/>
            <ac:spMk id="8" creationId="{2847EFD9-5987-5183-E11E-D214C94631A5}"/>
          </ac:spMkLst>
        </pc:spChg>
        <pc:picChg chg="add">
          <ac:chgData name="Brian Connolly" userId="8b93a726-9e24-4bbf-a4ee-efbf93d69bfa" providerId="ADAL" clId="{C118E4A2-8096-4D98-9ABD-ADD14D24B756}" dt="2024-01-16T21:00:29.745" v="14643"/>
          <ac:picMkLst>
            <pc:docMk/>
            <pc:sldMasterMk cId="3602957609" sldId="2147483682"/>
            <ac:picMk id="9" creationId="{6743207A-1EDE-ECAC-8CFF-9FA1AE16FA3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A845E22F-0B93-4B98-B8EE-BCCDB4B70621}" type="datetimeFigureOut">
              <a:rPr lang="en-US" smtClean="0"/>
              <a:t>1/17/2024</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F7F262A-2D84-4E65-8D18-22C5D1A88081}" type="slidenum">
              <a:rPr lang="en-US" smtClean="0"/>
              <a:t>‹#›</a:t>
            </a:fld>
            <a:endParaRPr lang="en-US" dirty="0"/>
          </a:p>
        </p:txBody>
      </p:sp>
    </p:spTree>
    <p:extLst>
      <p:ext uri="{BB962C8B-B14F-4D97-AF65-F5344CB8AC3E}">
        <p14:creationId xmlns:p14="http://schemas.microsoft.com/office/powerpoint/2010/main" val="2771495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02784D2-F761-4728-A22D-704981B1DD9A}" type="datetimeFigureOut">
              <a:rPr lang="en-US" smtClean="0"/>
              <a:t>1/17/2024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C333DBB-657E-4F51-A34C-C1F5C71EFD74}" type="slidenum">
              <a:rPr lang="en-US" smtClean="0"/>
              <a:t>‹#›</a:t>
            </a:fld>
            <a:endParaRPr lang="en-US" dirty="0"/>
          </a:p>
        </p:txBody>
      </p:sp>
    </p:spTree>
    <p:extLst>
      <p:ext uri="{BB962C8B-B14F-4D97-AF65-F5344CB8AC3E}">
        <p14:creationId xmlns:p14="http://schemas.microsoft.com/office/powerpoint/2010/main" val="611960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Cathy intro</a:t>
            </a:r>
          </a:p>
        </p:txBody>
      </p:sp>
      <p:sp>
        <p:nvSpPr>
          <p:cNvPr id="4" name="Slide Number Placeholder 3"/>
          <p:cNvSpPr>
            <a:spLocks noGrp="1"/>
          </p:cNvSpPr>
          <p:nvPr>
            <p:ph type="sldNum" sz="quarter" idx="5"/>
          </p:nvPr>
        </p:nvSpPr>
        <p:spPr/>
        <p:txBody>
          <a:bodyPr/>
          <a:lstStyle/>
          <a:p>
            <a:fld id="{0C333DBB-657E-4F51-A34C-C1F5C71EFD74}" type="slidenum">
              <a:rPr lang="en-US" smtClean="0"/>
              <a:t>0</a:t>
            </a:fld>
            <a:endParaRPr lang="en-US" dirty="0"/>
          </a:p>
        </p:txBody>
      </p:sp>
    </p:spTree>
    <p:extLst>
      <p:ext uri="{BB962C8B-B14F-4D97-AF65-F5344CB8AC3E}">
        <p14:creationId xmlns:p14="http://schemas.microsoft.com/office/powerpoint/2010/main" val="310547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Cathy</a:t>
            </a:r>
          </a:p>
        </p:txBody>
      </p:sp>
      <p:sp>
        <p:nvSpPr>
          <p:cNvPr id="4" name="Slide Number Placeholder 3"/>
          <p:cNvSpPr>
            <a:spLocks noGrp="1"/>
          </p:cNvSpPr>
          <p:nvPr>
            <p:ph type="sldNum" sz="quarter" idx="5"/>
          </p:nvPr>
        </p:nvSpPr>
        <p:spPr/>
        <p:txBody>
          <a:bodyPr/>
          <a:lstStyle/>
          <a:p>
            <a:fld id="{0C333DBB-657E-4F51-A34C-C1F5C71EFD74}" type="slidenum">
              <a:rPr lang="en-US" smtClean="0"/>
              <a:t>1</a:t>
            </a:fld>
            <a:endParaRPr lang="en-US" dirty="0"/>
          </a:p>
        </p:txBody>
      </p:sp>
    </p:spTree>
    <p:extLst>
      <p:ext uri="{BB962C8B-B14F-4D97-AF65-F5344CB8AC3E}">
        <p14:creationId xmlns:p14="http://schemas.microsoft.com/office/powerpoint/2010/main" val="364909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Cathy</a:t>
            </a:r>
          </a:p>
        </p:txBody>
      </p:sp>
      <p:sp>
        <p:nvSpPr>
          <p:cNvPr id="4" name="Slide Number Placeholder 3"/>
          <p:cNvSpPr>
            <a:spLocks noGrp="1"/>
          </p:cNvSpPr>
          <p:nvPr>
            <p:ph type="sldNum" sz="quarter" idx="5"/>
          </p:nvPr>
        </p:nvSpPr>
        <p:spPr/>
        <p:txBody>
          <a:bodyPr/>
          <a:lstStyle/>
          <a:p>
            <a:fld id="{0C333DBB-657E-4F51-A34C-C1F5C71EFD74}" type="slidenum">
              <a:rPr lang="en-US" smtClean="0"/>
              <a:t>2</a:t>
            </a:fld>
            <a:endParaRPr lang="en-US" dirty="0"/>
          </a:p>
        </p:txBody>
      </p:sp>
    </p:spTree>
    <p:extLst>
      <p:ext uri="{BB962C8B-B14F-4D97-AF65-F5344CB8AC3E}">
        <p14:creationId xmlns:p14="http://schemas.microsoft.com/office/powerpoint/2010/main" val="190522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33DBB-657E-4F51-A34C-C1F5C71EFD74}" type="slidenum">
              <a:rPr lang="en-US" smtClean="0"/>
              <a:t>3</a:t>
            </a:fld>
            <a:endParaRPr lang="en-US" dirty="0"/>
          </a:p>
        </p:txBody>
      </p:sp>
    </p:spTree>
    <p:extLst>
      <p:ext uri="{BB962C8B-B14F-4D97-AF65-F5344CB8AC3E}">
        <p14:creationId xmlns:p14="http://schemas.microsoft.com/office/powerpoint/2010/main" val="351382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https://python.quantecon.org/wald_friedman.html</a:t>
            </a:r>
          </a:p>
          <a:p>
            <a:r>
              <a:rPr lang="en-US" dirty="0"/>
              <a:t>https://imgflip.com/gif/1ne41p</a:t>
            </a:r>
          </a:p>
          <a:p>
            <a:r>
              <a:rPr lang="en-US" dirty="0"/>
              <a:t>https://www.jstor.org/stable/2287451</a:t>
            </a:r>
          </a:p>
          <a:p>
            <a:r>
              <a:rPr lang="en-US" dirty="0"/>
              <a:t>https://www.sophiararebooks.com/pages/books/5180/abraham-wald-h-a-freeman/sequential-analysis-of-statistical-data-theory-with-sequential-tests-of-statistical</a:t>
            </a:r>
          </a:p>
          <a:p>
            <a:r>
              <a:rPr lang="en-US" dirty="0"/>
              <a:t>https://www.everand.com/book/271642267/Sequential-Analysis</a:t>
            </a:r>
          </a:p>
        </p:txBody>
      </p:sp>
      <p:sp>
        <p:nvSpPr>
          <p:cNvPr id="4" name="Slide Number Placeholder 3"/>
          <p:cNvSpPr>
            <a:spLocks noGrp="1"/>
          </p:cNvSpPr>
          <p:nvPr>
            <p:ph type="sldNum" sz="quarter" idx="5"/>
          </p:nvPr>
        </p:nvSpPr>
        <p:spPr/>
        <p:txBody>
          <a:bodyPr/>
          <a:lstStyle/>
          <a:p>
            <a:fld id="{0C333DBB-657E-4F51-A34C-C1F5C71EFD74}" type="slidenum">
              <a:rPr lang="en-US" smtClean="0"/>
              <a:t>7</a:t>
            </a:fld>
            <a:endParaRPr lang="en-US" dirty="0"/>
          </a:p>
        </p:txBody>
      </p:sp>
    </p:spTree>
    <p:extLst>
      <p:ext uri="{BB962C8B-B14F-4D97-AF65-F5344CB8AC3E}">
        <p14:creationId xmlns:p14="http://schemas.microsoft.com/office/powerpoint/2010/main" val="290228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https://arxiv.org/pdf/0910.5060.pdf</a:t>
            </a:r>
          </a:p>
        </p:txBody>
      </p:sp>
      <p:sp>
        <p:nvSpPr>
          <p:cNvPr id="4" name="Slide Number Placeholder 3"/>
          <p:cNvSpPr>
            <a:spLocks noGrp="1"/>
          </p:cNvSpPr>
          <p:nvPr>
            <p:ph type="sldNum" sz="quarter" idx="5"/>
          </p:nvPr>
        </p:nvSpPr>
        <p:spPr/>
        <p:txBody>
          <a:bodyPr/>
          <a:lstStyle/>
          <a:p>
            <a:fld id="{0C333DBB-657E-4F51-A34C-C1F5C71EFD74}" type="slidenum">
              <a:rPr lang="en-US" smtClean="0"/>
              <a:t>24</a:t>
            </a:fld>
            <a:endParaRPr lang="en-US" dirty="0"/>
          </a:p>
        </p:txBody>
      </p:sp>
    </p:spTree>
    <p:extLst>
      <p:ext uri="{BB962C8B-B14F-4D97-AF65-F5344CB8AC3E}">
        <p14:creationId xmlns:p14="http://schemas.microsoft.com/office/powerpoint/2010/main" val="135760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https://statmodeling.stat.columbia.edu/2020/12/18/the-likelihood-principle-in-model-check-and-model-evaluation/</a:t>
            </a:r>
          </a:p>
          <a:p>
            <a:r>
              <a:rPr lang="en-US" dirty="0"/>
              <a:t>https://bookdown.org/aramir21/IntroductionBayesianEconometricsGuidedTour/sec24.html</a:t>
            </a:r>
          </a:p>
          <a:p>
            <a:r>
              <a:rPr lang="en-US" dirty="0"/>
              <a:t>https://math.stackexchange.com/questions/452218/negative-binomial-distribution-deriving-of-the-p-m-f-combinatorially#:~:text=Negative%20binomial%20distribution%20%2D%20deriving%20of%20the%20p.m.f.%20combinatorially,-Ask%20Question&amp;text=Let%20X%20be%20the%20number,(1%E2%88%92p)x.</a:t>
            </a:r>
          </a:p>
        </p:txBody>
      </p:sp>
      <p:sp>
        <p:nvSpPr>
          <p:cNvPr id="4" name="Slide Number Placeholder 3"/>
          <p:cNvSpPr>
            <a:spLocks noGrp="1"/>
          </p:cNvSpPr>
          <p:nvPr>
            <p:ph type="sldNum" sz="quarter" idx="5"/>
          </p:nvPr>
        </p:nvSpPr>
        <p:spPr/>
        <p:txBody>
          <a:bodyPr/>
          <a:lstStyle/>
          <a:p>
            <a:fld id="{0C333DBB-657E-4F51-A34C-C1F5C71EFD74}" type="slidenum">
              <a:rPr lang="en-US" smtClean="0"/>
              <a:t>29</a:t>
            </a:fld>
            <a:endParaRPr lang="en-US" dirty="0"/>
          </a:p>
        </p:txBody>
      </p:sp>
    </p:spTree>
    <p:extLst>
      <p:ext uri="{BB962C8B-B14F-4D97-AF65-F5344CB8AC3E}">
        <p14:creationId xmlns:p14="http://schemas.microsoft.com/office/powerpoint/2010/main" val="121562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https://www.diva-portal.org/smash/get/diva2:1323628/FULLTEXT01.pdf - SEQUENTIAL A/B TESTING USING PRE-EXPERIMENT DATA by Erik Stenberg</a:t>
            </a:r>
          </a:p>
          <a:p>
            <a:r>
              <a:rPr lang="en-US" dirty="0"/>
              <a:t>https://www.tandfonline.com/doi/pdf/10.1080/00949655.2012.732578</a:t>
            </a:r>
          </a:p>
          <a:p>
            <a:endParaRPr lang="en-US" dirty="0"/>
          </a:p>
        </p:txBody>
      </p:sp>
      <p:sp>
        <p:nvSpPr>
          <p:cNvPr id="4" name="Slide Number Placeholder 3"/>
          <p:cNvSpPr>
            <a:spLocks noGrp="1"/>
          </p:cNvSpPr>
          <p:nvPr>
            <p:ph type="sldNum" sz="quarter" idx="5"/>
          </p:nvPr>
        </p:nvSpPr>
        <p:spPr/>
        <p:txBody>
          <a:bodyPr/>
          <a:lstStyle/>
          <a:p>
            <a:fld id="{0C333DBB-657E-4F51-A34C-C1F5C71EFD74}" type="slidenum">
              <a:rPr lang="en-US" smtClean="0"/>
              <a:t>36</a:t>
            </a:fld>
            <a:endParaRPr lang="en-US" dirty="0"/>
          </a:p>
        </p:txBody>
      </p:sp>
    </p:spTree>
    <p:extLst>
      <p:ext uri="{BB962C8B-B14F-4D97-AF65-F5344CB8AC3E}">
        <p14:creationId xmlns:p14="http://schemas.microsoft.com/office/powerpoint/2010/main" val="52712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https://www.sciencedirect.com/science/article/abs/pii/S0895435611000096</a:t>
            </a:r>
          </a:p>
          <a:p>
            <a:r>
              <a:rPr lang="en-US" dirty="0"/>
              <a:t>https://www.researchgate.net/figure/These-figures-show-the-relationship-between-the-p-value-and-the-reciprocal-of-the_fig4_288890481</a:t>
            </a:r>
          </a:p>
          <a:p>
            <a:r>
              <a:rPr lang="en-US" dirty="0"/>
              <a:t>https://www.sciencedirect.com/science/article/pii/S002224961600002X</a:t>
            </a:r>
          </a:p>
        </p:txBody>
      </p:sp>
      <p:sp>
        <p:nvSpPr>
          <p:cNvPr id="4" name="Slide Number Placeholder 3"/>
          <p:cNvSpPr>
            <a:spLocks noGrp="1"/>
          </p:cNvSpPr>
          <p:nvPr>
            <p:ph type="sldNum" sz="quarter" idx="5"/>
          </p:nvPr>
        </p:nvSpPr>
        <p:spPr/>
        <p:txBody>
          <a:bodyPr/>
          <a:lstStyle/>
          <a:p>
            <a:fld id="{0C333DBB-657E-4F51-A34C-C1F5C71EFD74}" type="slidenum">
              <a:rPr lang="en-US" smtClean="0"/>
              <a:t>37</a:t>
            </a:fld>
            <a:endParaRPr lang="en-US" dirty="0"/>
          </a:p>
        </p:txBody>
      </p:sp>
    </p:spTree>
    <p:extLst>
      <p:ext uri="{BB962C8B-B14F-4D97-AF65-F5344CB8AC3E}">
        <p14:creationId xmlns:p14="http://schemas.microsoft.com/office/powerpoint/2010/main" val="46653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333666529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351464354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407618509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C36E76-EA69-4624-BD08-EE116639B4ED}"/>
              </a:ext>
            </a:extLst>
          </p:cNvPr>
          <p:cNvSpPr/>
          <p:nvPr userDrawn="1"/>
        </p:nvSpPr>
        <p:spPr>
          <a:xfrm>
            <a:off x="309417" y="2263244"/>
            <a:ext cx="11882583" cy="19346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logo&#10;&#10;Description automatically generated">
            <a:extLst>
              <a:ext uri="{FF2B5EF4-FFF2-40B4-BE49-F238E27FC236}">
                <a16:creationId xmlns:a16="http://schemas.microsoft.com/office/drawing/2014/main" id="{9D35597A-3F69-4340-97EA-A8B613AC07B5}"/>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5399" t="32039" r="39029" b="33874"/>
          <a:stretch/>
        </p:blipFill>
        <p:spPr>
          <a:xfrm>
            <a:off x="-29084" y="0"/>
            <a:ext cx="5485987" cy="6900371"/>
          </a:xfrm>
          <a:prstGeom prst="rect">
            <a:avLst/>
          </a:prstGeom>
        </p:spPr>
      </p:pic>
      <p:pic>
        <p:nvPicPr>
          <p:cNvPr id="5" name="Picture 4">
            <a:extLst>
              <a:ext uri="{FF2B5EF4-FFF2-40B4-BE49-F238E27FC236}">
                <a16:creationId xmlns:a16="http://schemas.microsoft.com/office/drawing/2014/main" id="{CC0F713D-2711-46C7-9A2D-A85CC09E2F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7887" y="281139"/>
            <a:ext cx="3693936" cy="1485530"/>
          </a:xfrm>
          <a:prstGeom prst="rect">
            <a:avLst/>
          </a:prstGeom>
        </p:spPr>
      </p:pic>
      <p:pic>
        <p:nvPicPr>
          <p:cNvPr id="7" name="Picture 6" descr="A close up of a logo&#10;&#10;Description automatically generated">
            <a:extLst>
              <a:ext uri="{FF2B5EF4-FFF2-40B4-BE49-F238E27FC236}">
                <a16:creationId xmlns:a16="http://schemas.microsoft.com/office/drawing/2014/main" id="{793428C4-6809-4AC7-8BF1-B9C13E9B2E8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62068" t="40784" r="13112" b="43733"/>
          <a:stretch/>
        </p:blipFill>
        <p:spPr>
          <a:xfrm>
            <a:off x="2505368" y="328090"/>
            <a:ext cx="2715147" cy="1598244"/>
          </a:xfrm>
          <a:prstGeom prst="rect">
            <a:avLst/>
          </a:prstGeom>
        </p:spPr>
      </p:pic>
    </p:spTree>
    <p:extLst>
      <p:ext uri="{BB962C8B-B14F-4D97-AF65-F5344CB8AC3E}">
        <p14:creationId xmlns:p14="http://schemas.microsoft.com/office/powerpoint/2010/main" val="158751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12653" y="147968"/>
            <a:ext cx="10410645" cy="488890"/>
          </a:xfrm>
        </p:spPr>
        <p:txBody>
          <a:bodyPr>
            <a:noAutofit/>
          </a:bodyPr>
          <a:lstStyle>
            <a:lvl1pPr algn="l" defTabSz="914400" rtl="0" eaLnBrk="1" latinLnBrk="0" hangingPunct="1">
              <a:lnSpc>
                <a:spcPct val="90000"/>
              </a:lnSpc>
              <a:spcBef>
                <a:spcPct val="0"/>
              </a:spcBef>
              <a:buNone/>
              <a:defRPr lang="en-US" sz="3600" kern="1200" cap="none" baseline="0" dirty="0">
                <a:solidFill>
                  <a:schemeClr val="bg1"/>
                </a:solidFill>
                <a:latin typeface="Franklin Gothic Medium" panose="020B0603020102020204" pitchFamily="34" charset="0"/>
                <a:ea typeface="+mj-ea"/>
                <a:cs typeface="+mj-cs"/>
              </a:defRPr>
            </a:lvl1pPr>
          </a:lstStyle>
          <a:p>
            <a:r>
              <a:rPr lang="en-US"/>
              <a:t>Click to edit Master title style</a:t>
            </a:r>
          </a:p>
        </p:txBody>
      </p:sp>
      <p:sp>
        <p:nvSpPr>
          <p:cNvPr id="3" name="Content Placeholder 2"/>
          <p:cNvSpPr>
            <a:spLocks noGrp="1"/>
          </p:cNvSpPr>
          <p:nvPr>
            <p:ph idx="1"/>
          </p:nvPr>
        </p:nvSpPr>
        <p:spPr>
          <a:xfrm>
            <a:off x="560717" y="1308189"/>
            <a:ext cx="11119449" cy="4902829"/>
          </a:xfrm>
        </p:spPr>
        <p:txBody>
          <a:bodyPr>
            <a:normAutofit/>
          </a:bodyPr>
          <a:lstStyle>
            <a:lvl1pPr marL="285750" indent="-285750">
              <a:buFont typeface="Wingdings" panose="05000000000000000000" pitchFamily="2" charset="2"/>
              <a:buChar char="§"/>
              <a:defRPr sz="2000" b="1"/>
            </a:lvl1pPr>
            <a:lvl2pPr>
              <a:defRPr sz="2000" b="1"/>
            </a:lvl2pPr>
            <a:lvl3pPr>
              <a:defRPr sz="2000" b="1"/>
            </a:lvl3pPr>
            <a:lvl4pPr>
              <a:defRPr sz="2000" b="1"/>
            </a:lvl4pPr>
            <a:lvl5pPr>
              <a:defRPr sz="2000" b="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264770" y="6401272"/>
            <a:ext cx="2743200" cy="365125"/>
          </a:xfrm>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346154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225590824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12858224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127992467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336426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263845117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362126748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1/17/2024</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73C96AE-0AA3-40E5-9343-CBE6611AA4FF}" type="slidenum">
              <a:rPr lang="en-US" smtClean="0"/>
              <a:pPr/>
              <a:t>‹#›</a:t>
            </a:fld>
            <a:endParaRPr lang="en-US" dirty="0"/>
          </a:p>
        </p:txBody>
      </p:sp>
    </p:spTree>
    <p:extLst>
      <p:ext uri="{BB962C8B-B14F-4D97-AF65-F5344CB8AC3E}">
        <p14:creationId xmlns:p14="http://schemas.microsoft.com/office/powerpoint/2010/main" val="261968714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61DF68-B6A6-42B1-9A87-084D4031C294}"/>
              </a:ext>
            </a:extLst>
          </p:cNvPr>
          <p:cNvSpPr/>
          <p:nvPr userDrawn="1"/>
        </p:nvSpPr>
        <p:spPr>
          <a:xfrm>
            <a:off x="0" y="1"/>
            <a:ext cx="12192000" cy="763571"/>
          </a:xfrm>
          <a:prstGeom prst="rect">
            <a:avLst/>
          </a:prstGeom>
          <a:solidFill>
            <a:srgbClr val="005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242326" y="187736"/>
            <a:ext cx="10653500" cy="457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60717" y="1308190"/>
            <a:ext cx="11119449"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936966" y="6401272"/>
            <a:ext cx="2743200" cy="365125"/>
          </a:xfrm>
          <a:prstGeom prst="rect">
            <a:avLst/>
          </a:prstGeom>
        </p:spPr>
        <p:txBody>
          <a:bodyPr vert="horz" lIns="91440" tIns="45720" rIns="91440" bIns="45720" rtlCol="0" anchor="ctr"/>
          <a:lstStyle>
            <a:lvl1pPr algn="r">
              <a:defRPr sz="1600">
                <a:solidFill>
                  <a:schemeClr val="tx1"/>
                </a:solidFill>
              </a:defRPr>
            </a:lvl1pPr>
          </a:lstStyle>
          <a:p>
            <a:fld id="{173C96AE-0AA3-40E5-9343-CBE6611AA4FF}" type="slidenum">
              <a:rPr lang="en-US" smtClean="0"/>
              <a:pPr/>
              <a:t>‹#›</a:t>
            </a:fld>
            <a:endParaRPr lang="en-US" dirty="0"/>
          </a:p>
        </p:txBody>
      </p:sp>
      <p:sp>
        <p:nvSpPr>
          <p:cNvPr id="9" name="Footer Placeholder 4">
            <a:extLst>
              <a:ext uri="{FF2B5EF4-FFF2-40B4-BE49-F238E27FC236}">
                <a16:creationId xmlns:a16="http://schemas.microsoft.com/office/drawing/2014/main" id="{0AC462F9-E069-45F2-A043-48C465EF6EF8}"/>
              </a:ext>
            </a:extLst>
          </p:cNvPr>
          <p:cNvSpPr txBox="1">
            <a:spLocks/>
          </p:cNvSpPr>
          <p:nvPr userDrawn="1"/>
        </p:nvSpPr>
        <p:spPr>
          <a:xfrm>
            <a:off x="3696459" y="6446515"/>
            <a:ext cx="4877245" cy="274638"/>
          </a:xfrm>
          <a:prstGeom prst="rect">
            <a:avLst/>
          </a:prstGeom>
        </p:spPr>
        <p:txBody>
          <a:bodyPr anchor="ctr"/>
          <a:lstStyle>
            <a:defPPr>
              <a:defRPr lang="en-US"/>
            </a:defPPr>
            <a:lvl1pPr marL="0" algn="r" defTabSz="914400" rtl="0" eaLnBrk="1" latinLnBrk="0" hangingPunct="1">
              <a:defRPr sz="1000" kern="1200" cap="all" spc="200" baseline="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1000" dirty="0"/>
              <a:t>Illumination Works, LLC Proprietary  </a:t>
            </a:r>
          </a:p>
        </p:txBody>
      </p:sp>
      <p:pic>
        <p:nvPicPr>
          <p:cNvPr id="7" name="Picture 6">
            <a:extLst>
              <a:ext uri="{FF2B5EF4-FFF2-40B4-BE49-F238E27FC236}">
                <a16:creationId xmlns:a16="http://schemas.microsoft.com/office/drawing/2014/main" id="{27894565-106C-4C13-82FA-9513D84F4339}"/>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r="55742"/>
          <a:stretch/>
        </p:blipFill>
        <p:spPr>
          <a:xfrm>
            <a:off x="0" y="58619"/>
            <a:ext cx="1242326" cy="1246306"/>
          </a:xfrm>
          <a:prstGeom prst="rect">
            <a:avLst/>
          </a:prstGeom>
        </p:spPr>
      </p:pic>
    </p:spTree>
    <p:extLst>
      <p:ext uri="{BB962C8B-B14F-4D97-AF65-F5344CB8AC3E}">
        <p14:creationId xmlns:p14="http://schemas.microsoft.com/office/powerpoint/2010/main" val="207363974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hdr="0" dt="0"/>
  <p:txStyles>
    <p:titleStyle>
      <a:lvl1pPr algn="l" defTabSz="914400" rtl="0" eaLnBrk="1" latinLnBrk="0" hangingPunct="1">
        <a:lnSpc>
          <a:spcPct val="90000"/>
        </a:lnSpc>
        <a:spcBef>
          <a:spcPct val="0"/>
        </a:spcBef>
        <a:buNone/>
        <a:defRPr lang="en-US" sz="3200" kern="1200" cap="none" baseline="0" dirty="0">
          <a:solidFill>
            <a:schemeClr val="bg1"/>
          </a:solidFill>
          <a:latin typeface="Franklin Gothic Medium" panose="020B0603020102020204" pitchFamily="34" charset="0"/>
          <a:ea typeface="+mj-ea"/>
          <a:cs typeface="+mj-cs"/>
        </a:defRPr>
      </a:lvl1pPr>
    </p:titleStyle>
    <p:bodyStyle>
      <a:lvl1pPr marL="285750" indent="-285750" algn="l" defTabSz="914400" rtl="0" eaLnBrk="1" latinLnBrk="0" hangingPunct="1">
        <a:lnSpc>
          <a:spcPct val="100000"/>
        </a:lnSpc>
        <a:spcBef>
          <a:spcPts val="1000"/>
        </a:spcBef>
        <a:buClr>
          <a:srgbClr val="F7941E"/>
        </a:buClr>
        <a:buFont typeface="Wingdings" panose="05000000000000000000" pitchFamily="2" charset="2"/>
        <a:buChar char="§"/>
        <a:defRPr lang="en-US" sz="2400" b="1" kern="1200" dirty="0" smtClean="0">
          <a:solidFill>
            <a:schemeClr val="tx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400" b="0" kern="1200" dirty="0" smtClean="0">
          <a:solidFill>
            <a:schemeClr val="tx1"/>
          </a:solidFill>
          <a:latin typeface="Franklin Gothic Book" panose="020B0503020102020204" pitchFamily="34" charset="0"/>
          <a:ea typeface="+mn-ea"/>
          <a:cs typeface="+mn-cs"/>
        </a:defRPr>
      </a:lvl2pPr>
      <a:lvl3pPr marL="690563" indent="-228600" algn="l" defTabSz="914400" rtl="0" eaLnBrk="1" latinLnBrk="0" hangingPunct="1">
        <a:lnSpc>
          <a:spcPct val="100000"/>
        </a:lnSpc>
        <a:spcBef>
          <a:spcPts val="500"/>
        </a:spcBef>
        <a:buClr>
          <a:srgbClr val="F7941E"/>
        </a:buClr>
        <a:buFont typeface="Century Gothic" panose="020B0502020202020204" pitchFamily="34" charset="0"/>
        <a:buChar char="–"/>
        <a:tabLst/>
        <a:defRPr lang="en-US" sz="2400" b="0" kern="1200" dirty="0" smtClean="0">
          <a:solidFill>
            <a:schemeClr val="tx1"/>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400" b="0" kern="1200" dirty="0" smtClean="0">
          <a:solidFill>
            <a:schemeClr val="tx1"/>
          </a:solidFill>
          <a:latin typeface="Franklin Gothic Book" panose="020B0503020102020204" pitchFamily="34" charset="0"/>
          <a:ea typeface="+mn-ea"/>
          <a:cs typeface="+mn-cs"/>
        </a:defRPr>
      </a:lvl4pPr>
      <a:lvl5pPr marL="1147763"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400" b="0" kern="1200" dirty="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dcscience.net/Sellke-Bayarri-Berger-calibration-of-P-2001.pdf" TargetMode="External"/><Relationship Id="rId3" Type="http://schemas.openxmlformats.org/officeDocument/2006/relationships/hyperlink" Target="https://apps.dtic.mil/sti/trecms/pdf/AD1184407.pdf" TargetMode="External"/><Relationship Id="rId7" Type="http://schemas.openxmlformats.org/officeDocument/2006/relationships/hyperlink" Target="https://www.ncbi.nlm.nih.gov/books/NBK459346/" TargetMode="External"/><Relationship Id="rId2" Type="http://schemas.openxmlformats.org/officeDocument/2006/relationships/hyperlink" Target="https://www.semanticscholar.org/paper/Trial-sequential-analysis%3A-plain-and-simple-Cassai-Pasin/b14fead297fb7c4dc57f79c8d5ee082ae85485f4" TargetMode="External"/><Relationship Id="rId1" Type="http://schemas.openxmlformats.org/officeDocument/2006/relationships/slideLayout" Target="../slideLayouts/slideLayout2.xml"/><Relationship Id="rId6" Type="http://schemas.openxmlformats.org/officeDocument/2006/relationships/hyperlink" Target="https://julia.quantecon.org/dynamic_programming/wald_friedman.html" TargetMode="External"/><Relationship Id="rId11" Type="http://schemas.openxmlformats.org/officeDocument/2006/relationships/image" Target="../media/image50.jpeg"/><Relationship Id="rId5" Type="http://schemas.openxmlformats.org/officeDocument/2006/relationships/hyperlink" Target="https://tomtunguz.com/clandestine-statisticians/" TargetMode="External"/><Relationship Id="rId10" Type="http://schemas.openxmlformats.org/officeDocument/2006/relationships/hyperlink" Target="https://www.optimizely.com/contentassets/9205a8a811e84957a7cca527d4af20be/whitepaper_optimizely_stats_engine.pdf/download" TargetMode="External"/><Relationship Id="rId4" Type="http://schemas.openxmlformats.org/officeDocument/2006/relationships/hyperlink" Target="https://blog.analytics-toolkit.com/2017/the-bane-of-ab-testing-reaching-statistical-significance/" TargetMode="External"/><Relationship Id="rId9" Type="http://schemas.openxmlformats.org/officeDocument/2006/relationships/hyperlink" Target="https://conservancy.umn.edu/bitstream/handle/11299/199425/Technical%20Report%20418%20Interim%20Analyses%20in%20Clinical%20Trials_%20Classical%20vs%20ad%20hoc%20vs%20Bayesian%20Approaches%20Donald%20A%20Berry.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mrscienceshow.com/2010/06/bring-us-your-burning-science-questions.html" TargetMode="External"/><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87513" y="5595400"/>
            <a:ext cx="3271986" cy="587212"/>
          </a:xfrm>
          <a:prstGeom prst="rect">
            <a:avLst/>
          </a:prstGeom>
          <a:noFill/>
        </p:spPr>
        <p:txBody>
          <a:bodyPr wrap="none" rtlCol="0">
            <a:spAutoFit/>
          </a:bodyPr>
          <a:lstStyle/>
          <a:p>
            <a:pPr algn="r" defTabSz="612648">
              <a:spcAft>
                <a:spcPts val="804"/>
              </a:spcAft>
            </a:pPr>
            <a:r>
              <a:rPr lang="en-US" sz="3216" kern="1200" dirty="0">
                <a:solidFill>
                  <a:schemeClr val="tx1"/>
                </a:solidFill>
                <a:latin typeface="Franklin Gothic Book" panose="020B0503020102020204" pitchFamily="34" charset="0"/>
                <a:ea typeface="+mn-ea"/>
                <a:cs typeface="+mn-cs"/>
              </a:rPr>
              <a:t>January 1</a:t>
            </a:r>
            <a:r>
              <a:rPr lang="en-US" sz="3216" dirty="0">
                <a:latin typeface="Franklin Gothic Book" panose="020B0503020102020204" pitchFamily="34" charset="0"/>
              </a:rPr>
              <a:t>7</a:t>
            </a:r>
            <a:r>
              <a:rPr lang="en-US" sz="3216" kern="1200" dirty="0">
                <a:solidFill>
                  <a:schemeClr val="tx1"/>
                </a:solidFill>
                <a:latin typeface="Franklin Gothic Book" panose="020B0503020102020204" pitchFamily="34" charset="0"/>
                <a:ea typeface="+mn-ea"/>
                <a:cs typeface="+mn-cs"/>
              </a:rPr>
              <a:t>, 2023</a:t>
            </a:r>
            <a:endParaRPr lang="en-US" sz="2400" dirty="0">
              <a:latin typeface="Franklin Gothic Book" panose="020B0503020102020204" pitchFamily="34" charset="0"/>
            </a:endParaRPr>
          </a:p>
        </p:txBody>
      </p:sp>
      <p:sp>
        <p:nvSpPr>
          <p:cNvPr id="5" name="TextBox 4"/>
          <p:cNvSpPr txBox="1"/>
          <p:nvPr/>
        </p:nvSpPr>
        <p:spPr>
          <a:xfrm>
            <a:off x="521606" y="1516975"/>
            <a:ext cx="9678827" cy="2054572"/>
          </a:xfrm>
          <a:prstGeom prst="rect">
            <a:avLst/>
          </a:prstGeom>
          <a:noFill/>
        </p:spPr>
        <p:txBody>
          <a:bodyPr wrap="square" lIns="91440" tIns="45720" rIns="91440" bIns="45720" rtlCol="0" anchor="t">
            <a:spAutoFit/>
          </a:bodyPr>
          <a:lstStyle/>
          <a:p>
            <a:pPr defTabSz="612648">
              <a:lnSpc>
                <a:spcPts val="7370"/>
              </a:lnSpc>
              <a:spcAft>
                <a:spcPts val="1340"/>
              </a:spcAft>
            </a:pPr>
            <a:r>
              <a:rPr lang="en-US" sz="7236" b="1" kern="1200" dirty="0">
                <a:solidFill>
                  <a:srgbClr val="00539B"/>
                </a:solidFill>
                <a:latin typeface="Aharoni"/>
                <a:ea typeface="+mn-ea"/>
                <a:cs typeface="Aharoni"/>
              </a:rPr>
              <a:t>Introduction to Sequential Analysis</a:t>
            </a:r>
            <a:endParaRPr lang="en-US" dirty="0"/>
          </a:p>
        </p:txBody>
      </p:sp>
      <p:sp>
        <p:nvSpPr>
          <p:cNvPr id="10" name="Rectangle 9">
            <a:extLst>
              <a:ext uri="{FF2B5EF4-FFF2-40B4-BE49-F238E27FC236}">
                <a16:creationId xmlns:a16="http://schemas.microsoft.com/office/drawing/2014/main" id="{2D8B45F0-0365-4DE4-A05F-BCB02A471F0F}"/>
              </a:ext>
            </a:extLst>
          </p:cNvPr>
          <p:cNvSpPr/>
          <p:nvPr/>
        </p:nvSpPr>
        <p:spPr>
          <a:xfrm>
            <a:off x="521606" y="3798909"/>
            <a:ext cx="9130327" cy="1114437"/>
          </a:xfrm>
          <a:prstGeom prst="rect">
            <a:avLst/>
          </a:prstGeom>
        </p:spPr>
        <p:txBody>
          <a:bodyPr wrap="square" lIns="91440" tIns="45720" rIns="91440" bIns="45720" anchor="t">
            <a:spAutoFit/>
          </a:bodyPr>
          <a:lstStyle/>
          <a:p>
            <a:pPr defTabSz="612648">
              <a:spcAft>
                <a:spcPts val="804"/>
              </a:spcAft>
            </a:pPr>
            <a:r>
              <a:rPr lang="en-US" sz="3216" b="1" kern="1200" dirty="0">
                <a:solidFill>
                  <a:schemeClr val="tx1"/>
                </a:solidFill>
                <a:latin typeface="Franklin Gothic Book"/>
                <a:ea typeface="+mn-ea"/>
                <a:cs typeface="+mn-cs"/>
              </a:rPr>
              <a:t>Brian Connolly, Senior Consultant</a:t>
            </a:r>
            <a:br>
              <a:rPr lang="en-US" sz="3216" b="1" kern="1200" dirty="0">
                <a:solidFill>
                  <a:schemeClr val="tx1"/>
                </a:solidFill>
                <a:latin typeface="Franklin Gothic Book"/>
                <a:ea typeface="+mn-ea"/>
                <a:cs typeface="+mn-cs"/>
              </a:rPr>
            </a:br>
            <a:r>
              <a:rPr lang="en-US" sz="3216" b="1" kern="1200" dirty="0">
                <a:solidFill>
                  <a:schemeClr val="tx1"/>
                </a:solidFill>
                <a:latin typeface="Franklin Gothic Book"/>
                <a:ea typeface="+mn-ea"/>
                <a:cs typeface="+mn-cs"/>
              </a:rPr>
              <a:t>Cincinnati Data </a:t>
            </a:r>
            <a:r>
              <a:rPr lang="en-US" sz="3216" b="1" kern="1200">
                <a:solidFill>
                  <a:schemeClr val="tx1"/>
                </a:solidFill>
                <a:latin typeface="Franklin Gothic Book"/>
                <a:ea typeface="+mn-ea"/>
                <a:cs typeface="+mn-cs"/>
              </a:rPr>
              <a:t>and Analytics Meetup</a:t>
            </a:r>
            <a:endParaRPr lang="en-US" sz="2400" b="1" dirty="0">
              <a:latin typeface="Franklin Gothic Book"/>
            </a:endParaRPr>
          </a:p>
        </p:txBody>
      </p:sp>
      <p:pic>
        <p:nvPicPr>
          <p:cNvPr id="3" name="Picture 2">
            <a:extLst>
              <a:ext uri="{FF2B5EF4-FFF2-40B4-BE49-F238E27FC236}">
                <a16:creationId xmlns:a16="http://schemas.microsoft.com/office/drawing/2014/main" id="{6FDC498D-B1D7-F50E-C56B-222A500D21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56408" y="444561"/>
            <a:ext cx="4786274" cy="2099700"/>
          </a:xfrm>
          <a:prstGeom prst="rect">
            <a:avLst/>
          </a:prstGeom>
        </p:spPr>
      </p:pic>
    </p:spTree>
    <p:extLst>
      <p:ext uri="{BB962C8B-B14F-4D97-AF65-F5344CB8AC3E}">
        <p14:creationId xmlns:p14="http://schemas.microsoft.com/office/powerpoint/2010/main" val="2507175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729011E2-9524-A139-BB9F-55EC71BA3055}"/>
              </a:ext>
            </a:extLst>
          </p:cNvPr>
          <p:cNvSpPr txBox="1">
            <a:spLocks/>
          </p:cNvSpPr>
          <p:nvPr/>
        </p:nvSpPr>
        <p:spPr>
          <a:xfrm>
            <a:off x="560717" y="1099127"/>
            <a:ext cx="5789283" cy="5111891"/>
          </a:xfrm>
          <a:prstGeom prst="rect">
            <a:avLst/>
          </a:prstGeom>
        </p:spPr>
        <p:txBody>
          <a:bodyPr vert="horz" lIns="91440" tIns="45720" rIns="91440" bIns="45720" rtlCol="0">
            <a:normAutofit/>
          </a:bodyPr>
          <a:lstStyle>
            <a:lvl1pPr marL="285750" indent="-285750" algn="l" defTabSz="914400" rtl="0" eaLnBrk="1" latinLnBrk="0" hangingPunct="1">
              <a:lnSpc>
                <a:spcPct val="100000"/>
              </a:lnSpc>
              <a:spcBef>
                <a:spcPts val="1000"/>
              </a:spcBef>
              <a:buClr>
                <a:srgbClr val="F7941E"/>
              </a:buClr>
              <a:buFont typeface="Wingdings" panose="05000000000000000000" pitchFamily="2" charset="2"/>
              <a:buChar char="§"/>
              <a:defRPr lang="en-US" sz="2000" b="1" kern="1200">
                <a:solidFill>
                  <a:schemeClr val="tx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000" b="1" kern="1200">
                <a:solidFill>
                  <a:schemeClr val="tx1"/>
                </a:solidFill>
                <a:latin typeface="Franklin Gothic Book" panose="020B0503020102020204" pitchFamily="34" charset="0"/>
                <a:ea typeface="+mn-ea"/>
                <a:cs typeface="+mn-cs"/>
              </a:defRPr>
            </a:lvl2pPr>
            <a:lvl3pPr marL="690563" indent="-228600" algn="l" defTabSz="914400" rtl="0" eaLnBrk="1" latinLnBrk="0" hangingPunct="1">
              <a:lnSpc>
                <a:spcPct val="100000"/>
              </a:lnSpc>
              <a:spcBef>
                <a:spcPts val="500"/>
              </a:spcBef>
              <a:buClr>
                <a:srgbClr val="F7941E"/>
              </a:buClr>
              <a:buFont typeface="Century Gothic" panose="020B0502020202020204" pitchFamily="34" charset="0"/>
              <a:buChar char="–"/>
              <a:tabLst/>
              <a:defRPr lang="en-US" sz="2000" b="1" kern="1200">
                <a:solidFill>
                  <a:schemeClr val="tx1"/>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000" b="1" kern="1200">
                <a:solidFill>
                  <a:schemeClr val="tx1"/>
                </a:solidFill>
                <a:latin typeface="Franklin Gothic Book" panose="020B0503020102020204" pitchFamily="34" charset="0"/>
                <a:ea typeface="+mn-ea"/>
                <a:cs typeface="+mn-cs"/>
              </a:defRPr>
            </a:lvl4pPr>
            <a:lvl5pPr marL="1147763"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000" b="1"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Doing quality assurance at light bulb factory</a:t>
            </a:r>
          </a:p>
          <a:p>
            <a:endParaRPr lang="en-US" sz="1700" dirty="0"/>
          </a:p>
          <a:p>
            <a:r>
              <a:rPr lang="en-US" sz="1700" dirty="0"/>
              <a:t>Want to know whether to reject a box of 25 light bulbs</a:t>
            </a:r>
          </a:p>
          <a:p>
            <a:pPr lvl="1"/>
            <a:r>
              <a:rPr lang="en-US" sz="1700" dirty="0"/>
              <a:t>Reject box if 1 or more bulbs bad</a:t>
            </a:r>
          </a:p>
          <a:p>
            <a:pPr lvl="1"/>
            <a:endParaRPr lang="en-US" sz="1700" dirty="0"/>
          </a:p>
          <a:p>
            <a:r>
              <a:rPr lang="en-US" sz="1700" dirty="0"/>
              <a:t>Two strategies</a:t>
            </a:r>
          </a:p>
          <a:p>
            <a:pPr marL="228600" lvl="1" indent="0">
              <a:buFont typeface="Century Gothic" panose="020B0502020202020204" pitchFamily="34" charset="0"/>
              <a:buNone/>
            </a:pPr>
            <a:r>
              <a:rPr lang="en-US" sz="1700" dirty="0">
                <a:solidFill>
                  <a:schemeClr val="accent1"/>
                </a:solidFill>
              </a:rPr>
              <a:t>1.  Test every light bulb in box</a:t>
            </a:r>
          </a:p>
          <a:p>
            <a:pPr lvl="2"/>
            <a:r>
              <a:rPr lang="en-US" sz="1700" b="0" dirty="0"/>
              <a:t>100% accurate</a:t>
            </a:r>
          </a:p>
          <a:p>
            <a:pPr lvl="2"/>
            <a:r>
              <a:rPr lang="en-US" sz="1700" b="0" dirty="0"/>
              <a:t>Time consuming, expensive</a:t>
            </a:r>
          </a:p>
        </p:txBody>
      </p:sp>
      <p:pic>
        <p:nvPicPr>
          <p:cNvPr id="5" name="Picture 2" descr="HometownEvolutionInc 7W E12-Light Bulb (Pack of 25) &amp; Reviews | Wayfair">
            <a:extLst>
              <a:ext uri="{FF2B5EF4-FFF2-40B4-BE49-F238E27FC236}">
                <a16:creationId xmlns:a16="http://schemas.microsoft.com/office/drawing/2014/main" id="{376BCA7B-A141-BAA0-D70B-52B101381C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705" y="1925781"/>
            <a:ext cx="5347422" cy="40224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538B6B-E0FD-3300-E4A1-06C3AAB8FCA1}"/>
              </a:ext>
            </a:extLst>
          </p:cNvPr>
          <p:cNvSpPr>
            <a:spLocks noGrp="1"/>
          </p:cNvSpPr>
          <p:nvPr>
            <p:ph type="title"/>
          </p:nvPr>
        </p:nvSpPr>
        <p:spPr/>
        <p:txBody>
          <a:bodyPr/>
          <a:lstStyle/>
          <a:p>
            <a:r>
              <a:rPr lang="en-US" dirty="0"/>
              <a:t>Sequential Analysis: The Light Bulb Factory</a:t>
            </a:r>
          </a:p>
        </p:txBody>
      </p:sp>
      <p:sp>
        <p:nvSpPr>
          <p:cNvPr id="4" name="Slide Number Placeholder 3">
            <a:extLst>
              <a:ext uri="{FF2B5EF4-FFF2-40B4-BE49-F238E27FC236}">
                <a16:creationId xmlns:a16="http://schemas.microsoft.com/office/drawing/2014/main" id="{31BD2EE5-B9B3-B511-A5CD-AB277578E5FC}"/>
              </a:ext>
            </a:extLst>
          </p:cNvPr>
          <p:cNvSpPr>
            <a:spLocks noGrp="1"/>
          </p:cNvSpPr>
          <p:nvPr>
            <p:ph type="sldNum" sz="quarter" idx="12"/>
          </p:nvPr>
        </p:nvSpPr>
        <p:spPr/>
        <p:txBody>
          <a:bodyPr/>
          <a:lstStyle/>
          <a:p>
            <a:fld id="{173C96AE-0AA3-40E5-9343-CBE6611AA4FF}" type="slidenum">
              <a:rPr lang="en-US" smtClean="0"/>
              <a:pPr/>
              <a:t>9</a:t>
            </a:fld>
            <a:endParaRPr lang="en-US" dirty="0"/>
          </a:p>
        </p:txBody>
      </p:sp>
      <p:sp>
        <p:nvSpPr>
          <p:cNvPr id="10" name="Rectangle 9">
            <a:extLst>
              <a:ext uri="{FF2B5EF4-FFF2-40B4-BE49-F238E27FC236}">
                <a16:creationId xmlns:a16="http://schemas.microsoft.com/office/drawing/2014/main" id="{EF98BF39-9B1B-DEEE-8017-B9AF7B6EDC24}"/>
              </a:ext>
            </a:extLst>
          </p:cNvPr>
          <p:cNvSpPr/>
          <p:nvPr/>
        </p:nvSpPr>
        <p:spPr>
          <a:xfrm>
            <a:off x="6921500" y="4495800"/>
            <a:ext cx="96520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3054E50-7E5C-C744-9FDE-781C96C88D88}"/>
              </a:ext>
            </a:extLst>
          </p:cNvPr>
          <p:cNvSpPr/>
          <p:nvPr/>
        </p:nvSpPr>
        <p:spPr>
          <a:xfrm>
            <a:off x="7886700" y="4495800"/>
            <a:ext cx="834735"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E3D3421-E416-71D5-F158-30740E235ECB}"/>
              </a:ext>
            </a:extLst>
          </p:cNvPr>
          <p:cNvSpPr/>
          <p:nvPr/>
        </p:nvSpPr>
        <p:spPr>
          <a:xfrm>
            <a:off x="9650845" y="44958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6A37770-3954-CB67-C79F-E15CB75489A3}"/>
              </a:ext>
            </a:extLst>
          </p:cNvPr>
          <p:cNvSpPr/>
          <p:nvPr/>
        </p:nvSpPr>
        <p:spPr>
          <a:xfrm>
            <a:off x="8721436" y="4508500"/>
            <a:ext cx="92941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88EF821-8FAB-3CD3-B86C-06661FD6B4DE}"/>
              </a:ext>
            </a:extLst>
          </p:cNvPr>
          <p:cNvSpPr/>
          <p:nvPr/>
        </p:nvSpPr>
        <p:spPr>
          <a:xfrm>
            <a:off x="10485580" y="44958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53D18D3-7E3C-BE07-66D5-299C49798831}"/>
              </a:ext>
            </a:extLst>
          </p:cNvPr>
          <p:cNvSpPr/>
          <p:nvPr/>
        </p:nvSpPr>
        <p:spPr>
          <a:xfrm>
            <a:off x="7072820" y="3949700"/>
            <a:ext cx="81388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635B2B4-0787-3FD5-93BC-A6C4DFDA5E66}"/>
              </a:ext>
            </a:extLst>
          </p:cNvPr>
          <p:cNvSpPr/>
          <p:nvPr/>
        </p:nvSpPr>
        <p:spPr>
          <a:xfrm>
            <a:off x="7886700" y="3949700"/>
            <a:ext cx="96520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E413CBD-B9A9-2CB7-9894-460B8B7D0C7F}"/>
              </a:ext>
            </a:extLst>
          </p:cNvPr>
          <p:cNvSpPr/>
          <p:nvPr/>
        </p:nvSpPr>
        <p:spPr>
          <a:xfrm>
            <a:off x="9650845" y="39497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86A8A15-910D-DA21-48EC-BBD60E623C88}"/>
              </a:ext>
            </a:extLst>
          </p:cNvPr>
          <p:cNvSpPr/>
          <p:nvPr/>
        </p:nvSpPr>
        <p:spPr>
          <a:xfrm>
            <a:off x="8796266" y="39624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D9C6558-DC86-B972-5C13-DA79DB763286}"/>
              </a:ext>
            </a:extLst>
          </p:cNvPr>
          <p:cNvSpPr/>
          <p:nvPr/>
        </p:nvSpPr>
        <p:spPr>
          <a:xfrm>
            <a:off x="10485580" y="39497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3EB2E6E-DE83-65BC-8115-91FE09034BD2}"/>
              </a:ext>
            </a:extLst>
          </p:cNvPr>
          <p:cNvSpPr/>
          <p:nvPr/>
        </p:nvSpPr>
        <p:spPr>
          <a:xfrm>
            <a:off x="7072820" y="3416300"/>
            <a:ext cx="82427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EA778DA-9F6A-CC7A-EB66-1350275D443D}"/>
              </a:ext>
            </a:extLst>
          </p:cNvPr>
          <p:cNvSpPr txBox="1"/>
          <p:nvPr/>
        </p:nvSpPr>
        <p:spPr>
          <a:xfrm>
            <a:off x="7345962" y="1089911"/>
            <a:ext cx="3636909" cy="646331"/>
          </a:xfrm>
          <a:prstGeom prst="rect">
            <a:avLst/>
          </a:prstGeom>
          <a:noFill/>
        </p:spPr>
        <p:txBody>
          <a:bodyPr wrap="square" rtlCol="0">
            <a:spAutoFit/>
          </a:bodyPr>
          <a:lstStyle/>
          <a:p>
            <a:r>
              <a:rPr lang="en-US" sz="3600" b="1" dirty="0">
                <a:solidFill>
                  <a:srgbClr val="FF0000"/>
                </a:solidFill>
              </a:rPr>
              <a:t>REJECT THIS BOX</a:t>
            </a:r>
          </a:p>
        </p:txBody>
      </p:sp>
      <p:sp>
        <p:nvSpPr>
          <p:cNvPr id="7" name="Rectangle 6">
            <a:extLst>
              <a:ext uri="{FF2B5EF4-FFF2-40B4-BE49-F238E27FC236}">
                <a16:creationId xmlns:a16="http://schemas.microsoft.com/office/drawing/2014/main" id="{5A129F82-5205-7B8B-699A-643F1FFE6F2B}"/>
              </a:ext>
            </a:extLst>
          </p:cNvPr>
          <p:cNvSpPr/>
          <p:nvPr/>
        </p:nvSpPr>
        <p:spPr>
          <a:xfrm>
            <a:off x="7957165" y="3422650"/>
            <a:ext cx="82427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28184DE-13F2-EE4F-B601-7C94CA9291C1}"/>
              </a:ext>
            </a:extLst>
          </p:cNvPr>
          <p:cNvSpPr/>
          <p:nvPr/>
        </p:nvSpPr>
        <p:spPr>
          <a:xfrm>
            <a:off x="8782523" y="3416300"/>
            <a:ext cx="82427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529459C-DDD2-7CFA-79C2-F18D522A47EE}"/>
              </a:ext>
            </a:extLst>
          </p:cNvPr>
          <p:cNvSpPr/>
          <p:nvPr/>
        </p:nvSpPr>
        <p:spPr>
          <a:xfrm>
            <a:off x="9631039" y="3429000"/>
            <a:ext cx="710102" cy="5072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377EC96-5CB0-85C1-BCCB-1E6C542A364D}"/>
              </a:ext>
            </a:extLst>
          </p:cNvPr>
          <p:cNvSpPr/>
          <p:nvPr/>
        </p:nvSpPr>
        <p:spPr>
          <a:xfrm>
            <a:off x="10412042" y="3375142"/>
            <a:ext cx="734795"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6FFA8DC-8B7D-15B9-D20A-421E6934B623}"/>
              </a:ext>
            </a:extLst>
          </p:cNvPr>
          <p:cNvSpPr/>
          <p:nvPr/>
        </p:nvSpPr>
        <p:spPr>
          <a:xfrm>
            <a:off x="7227553" y="2908299"/>
            <a:ext cx="734795" cy="466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672C755-F687-EEC7-9564-F2D20A4D4131}"/>
              </a:ext>
            </a:extLst>
          </p:cNvPr>
          <p:cNvSpPr/>
          <p:nvPr/>
        </p:nvSpPr>
        <p:spPr>
          <a:xfrm>
            <a:off x="7992961" y="2908299"/>
            <a:ext cx="734795" cy="466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6C3F85F-4DC9-D955-F054-F72DA966FBBC}"/>
              </a:ext>
            </a:extLst>
          </p:cNvPr>
          <p:cNvSpPr/>
          <p:nvPr/>
        </p:nvSpPr>
        <p:spPr>
          <a:xfrm>
            <a:off x="8779756" y="2922304"/>
            <a:ext cx="734795" cy="466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50FAD64-234C-CB0D-CB54-70B8FEFED149}"/>
              </a:ext>
            </a:extLst>
          </p:cNvPr>
          <p:cNvSpPr/>
          <p:nvPr/>
        </p:nvSpPr>
        <p:spPr>
          <a:xfrm>
            <a:off x="9535444" y="2936329"/>
            <a:ext cx="734795" cy="466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4D1CB9F-B1AF-EEE9-C4B6-459876F78BBD}"/>
              </a:ext>
            </a:extLst>
          </p:cNvPr>
          <p:cNvSpPr/>
          <p:nvPr/>
        </p:nvSpPr>
        <p:spPr>
          <a:xfrm>
            <a:off x="10291133" y="2895600"/>
            <a:ext cx="805462" cy="466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A34D5BA-6FCC-E7E3-F345-9762E8AB2713}"/>
              </a:ext>
            </a:extLst>
          </p:cNvPr>
          <p:cNvSpPr/>
          <p:nvPr/>
        </p:nvSpPr>
        <p:spPr>
          <a:xfrm>
            <a:off x="7258166" y="2490931"/>
            <a:ext cx="734795" cy="4046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57A0B52-3A55-C3BB-AFD1-1031E42898F6}"/>
              </a:ext>
            </a:extLst>
          </p:cNvPr>
          <p:cNvSpPr/>
          <p:nvPr/>
        </p:nvSpPr>
        <p:spPr>
          <a:xfrm>
            <a:off x="7975140" y="2467839"/>
            <a:ext cx="734795" cy="4046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0C6D531-EC0F-89C6-5B3E-9629C5A13B79}"/>
              </a:ext>
            </a:extLst>
          </p:cNvPr>
          <p:cNvSpPr/>
          <p:nvPr/>
        </p:nvSpPr>
        <p:spPr>
          <a:xfrm>
            <a:off x="8709935" y="2453462"/>
            <a:ext cx="734795" cy="4046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DBC7FB0-061F-3917-3E74-37A764ADCE00}"/>
              </a:ext>
            </a:extLst>
          </p:cNvPr>
          <p:cNvCxnSpPr/>
          <p:nvPr/>
        </p:nvCxnSpPr>
        <p:spPr>
          <a:xfrm>
            <a:off x="9535444" y="2453462"/>
            <a:ext cx="643029" cy="442137"/>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E3C0A86-F27A-98BE-A902-BFBEA4D7CD73}"/>
              </a:ext>
            </a:extLst>
          </p:cNvPr>
          <p:cNvCxnSpPr>
            <a:cxnSpLocks/>
          </p:cNvCxnSpPr>
          <p:nvPr/>
        </p:nvCxnSpPr>
        <p:spPr>
          <a:xfrm flipV="1">
            <a:off x="9535444" y="2497281"/>
            <a:ext cx="578374" cy="33176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320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6" grpId="0"/>
      <p:bldP spid="7" grpId="0" animBg="1"/>
      <p:bldP spid="8" grpId="0" animBg="1"/>
      <p:bldP spid="9" grpId="0" animBg="1"/>
      <p:bldP spid="11" grpId="0" animBg="1"/>
      <p:bldP spid="16" grpId="0" animBg="1"/>
      <p:bldP spid="24" grpId="0" animBg="1"/>
      <p:bldP spid="25" grpId="0" animBg="1"/>
      <p:bldP spid="26" grpId="0" animBg="1"/>
      <p:bldP spid="27" grpId="0" animBg="1"/>
      <p:bldP spid="28"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ometownEvolutionInc 7W E12-Light Bulb (Pack of 25) &amp; Reviews | Wayfair">
            <a:extLst>
              <a:ext uri="{FF2B5EF4-FFF2-40B4-BE49-F238E27FC236}">
                <a16:creationId xmlns:a16="http://schemas.microsoft.com/office/drawing/2014/main" id="{376BCA7B-A141-BAA0-D70B-52B101381C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706" y="1925781"/>
            <a:ext cx="5347422" cy="40224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538B6B-E0FD-3300-E4A1-06C3AAB8FCA1}"/>
              </a:ext>
            </a:extLst>
          </p:cNvPr>
          <p:cNvSpPr>
            <a:spLocks noGrp="1"/>
          </p:cNvSpPr>
          <p:nvPr>
            <p:ph type="title"/>
          </p:nvPr>
        </p:nvSpPr>
        <p:spPr/>
        <p:txBody>
          <a:bodyPr/>
          <a:lstStyle/>
          <a:p>
            <a:r>
              <a:rPr lang="en-US" dirty="0"/>
              <a:t>Sequential Analysis: The Light Bulb Factory</a:t>
            </a:r>
          </a:p>
        </p:txBody>
      </p:sp>
      <p:sp>
        <p:nvSpPr>
          <p:cNvPr id="3" name="Content Placeholder 2">
            <a:extLst>
              <a:ext uri="{FF2B5EF4-FFF2-40B4-BE49-F238E27FC236}">
                <a16:creationId xmlns:a16="http://schemas.microsoft.com/office/drawing/2014/main" id="{B6A9E957-A86E-8452-52FC-89F824BAC130}"/>
              </a:ext>
            </a:extLst>
          </p:cNvPr>
          <p:cNvSpPr>
            <a:spLocks noGrp="1"/>
          </p:cNvSpPr>
          <p:nvPr>
            <p:ph idx="1"/>
          </p:nvPr>
        </p:nvSpPr>
        <p:spPr>
          <a:xfrm>
            <a:off x="560717" y="1099127"/>
            <a:ext cx="5789283" cy="5111891"/>
          </a:xfrm>
        </p:spPr>
        <p:txBody>
          <a:bodyPr>
            <a:normAutofit fontScale="85000" lnSpcReduction="10000"/>
          </a:bodyPr>
          <a:lstStyle/>
          <a:p>
            <a:r>
              <a:rPr lang="en-US" dirty="0"/>
              <a:t>Doing quality assurance at light bulb factory</a:t>
            </a:r>
          </a:p>
          <a:p>
            <a:r>
              <a:rPr lang="en-US" dirty="0"/>
              <a:t>Want to know whether to reject a box of 25 light bulbs</a:t>
            </a:r>
          </a:p>
          <a:p>
            <a:pPr lvl="1"/>
            <a:r>
              <a:rPr lang="en-US" dirty="0"/>
              <a:t>Rejected if 1 or more bulbs bad</a:t>
            </a:r>
          </a:p>
          <a:p>
            <a:r>
              <a:rPr lang="en-US" dirty="0"/>
              <a:t>Two strategies</a:t>
            </a:r>
          </a:p>
          <a:p>
            <a:pPr marL="228600" lvl="1" indent="0">
              <a:buNone/>
            </a:pPr>
            <a:r>
              <a:rPr lang="en-US" dirty="0">
                <a:solidFill>
                  <a:schemeClr val="accent1"/>
                </a:solidFill>
              </a:rPr>
              <a:t>1.  Test every light bulb in box</a:t>
            </a:r>
          </a:p>
          <a:p>
            <a:pPr lvl="2"/>
            <a:r>
              <a:rPr lang="en-US" b="0" dirty="0"/>
              <a:t>100% accurate</a:t>
            </a:r>
          </a:p>
          <a:p>
            <a:pPr lvl="2"/>
            <a:r>
              <a:rPr lang="en-US" b="0" dirty="0"/>
              <a:t>Time consuming, expensive</a:t>
            </a:r>
          </a:p>
          <a:p>
            <a:pPr lvl="2"/>
            <a:endParaRPr lang="en-US" dirty="0"/>
          </a:p>
          <a:p>
            <a:pPr marL="228600" lvl="1" indent="0">
              <a:buNone/>
            </a:pPr>
            <a:r>
              <a:rPr lang="en-US" dirty="0">
                <a:solidFill>
                  <a:schemeClr val="accent1"/>
                </a:solidFill>
              </a:rPr>
              <a:t>2.  Test a sub-set of bulbs</a:t>
            </a:r>
          </a:p>
          <a:p>
            <a:pPr lvl="2"/>
            <a:r>
              <a:rPr lang="en-US" b="0" dirty="0"/>
              <a:t>Decide how often you’re willing to allow the occasional bad bulb slip by</a:t>
            </a:r>
          </a:p>
          <a:p>
            <a:pPr lvl="2"/>
            <a:r>
              <a:rPr lang="en-US" b="0" dirty="0"/>
              <a:t>Test light bulbs until you are fairly sure the box is good</a:t>
            </a:r>
          </a:p>
          <a:p>
            <a:pPr marL="461963" lvl="2" indent="0">
              <a:buNone/>
            </a:pPr>
            <a:endParaRPr lang="en-US" dirty="0"/>
          </a:p>
          <a:p>
            <a:pPr lvl="2"/>
            <a:r>
              <a:rPr lang="en-US" dirty="0"/>
              <a:t>Won’t find every bad bulb </a:t>
            </a:r>
          </a:p>
          <a:p>
            <a:pPr lvl="2"/>
            <a:r>
              <a:rPr lang="en-US" dirty="0"/>
              <a:t>Save time, less expensive</a:t>
            </a:r>
          </a:p>
          <a:p>
            <a:pPr lvl="2"/>
            <a:r>
              <a:rPr lang="en-US" dirty="0">
                <a:solidFill>
                  <a:srgbClr val="FF0000"/>
                </a:solidFill>
              </a:rPr>
              <a:t>SEQUENTIAL ANALYSIS</a:t>
            </a:r>
          </a:p>
        </p:txBody>
      </p:sp>
      <p:sp>
        <p:nvSpPr>
          <p:cNvPr id="4" name="Slide Number Placeholder 3">
            <a:extLst>
              <a:ext uri="{FF2B5EF4-FFF2-40B4-BE49-F238E27FC236}">
                <a16:creationId xmlns:a16="http://schemas.microsoft.com/office/drawing/2014/main" id="{31BD2EE5-B9B3-B511-A5CD-AB277578E5FC}"/>
              </a:ext>
            </a:extLst>
          </p:cNvPr>
          <p:cNvSpPr>
            <a:spLocks noGrp="1"/>
          </p:cNvSpPr>
          <p:nvPr>
            <p:ph type="sldNum" sz="quarter" idx="12"/>
          </p:nvPr>
        </p:nvSpPr>
        <p:spPr/>
        <p:txBody>
          <a:bodyPr/>
          <a:lstStyle/>
          <a:p>
            <a:fld id="{173C96AE-0AA3-40E5-9343-CBE6611AA4FF}" type="slidenum">
              <a:rPr lang="en-US" smtClean="0"/>
              <a:pPr/>
              <a:t>10</a:t>
            </a:fld>
            <a:endParaRPr lang="en-US" dirty="0"/>
          </a:p>
        </p:txBody>
      </p:sp>
      <p:sp>
        <p:nvSpPr>
          <p:cNvPr id="10" name="Rectangle 9">
            <a:extLst>
              <a:ext uri="{FF2B5EF4-FFF2-40B4-BE49-F238E27FC236}">
                <a16:creationId xmlns:a16="http://schemas.microsoft.com/office/drawing/2014/main" id="{EF98BF39-9B1B-DEEE-8017-B9AF7B6EDC24}"/>
              </a:ext>
            </a:extLst>
          </p:cNvPr>
          <p:cNvSpPr/>
          <p:nvPr/>
        </p:nvSpPr>
        <p:spPr>
          <a:xfrm>
            <a:off x="6921500" y="4495800"/>
            <a:ext cx="96520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3054E50-7E5C-C744-9FDE-781C96C88D88}"/>
              </a:ext>
            </a:extLst>
          </p:cNvPr>
          <p:cNvSpPr/>
          <p:nvPr/>
        </p:nvSpPr>
        <p:spPr>
          <a:xfrm>
            <a:off x="7886700" y="4495800"/>
            <a:ext cx="96520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E3D3421-E416-71D5-F158-30740E235ECB}"/>
              </a:ext>
            </a:extLst>
          </p:cNvPr>
          <p:cNvSpPr/>
          <p:nvPr/>
        </p:nvSpPr>
        <p:spPr>
          <a:xfrm>
            <a:off x="9650845" y="44958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6A37770-3954-CB67-C79F-E15CB75489A3}"/>
              </a:ext>
            </a:extLst>
          </p:cNvPr>
          <p:cNvSpPr/>
          <p:nvPr/>
        </p:nvSpPr>
        <p:spPr>
          <a:xfrm>
            <a:off x="8796266" y="45085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88EF821-8FAB-3CD3-B86C-06661FD6B4DE}"/>
              </a:ext>
            </a:extLst>
          </p:cNvPr>
          <p:cNvSpPr/>
          <p:nvPr/>
        </p:nvSpPr>
        <p:spPr>
          <a:xfrm>
            <a:off x="10485580" y="4495800"/>
            <a:ext cx="854579"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53D18D3-7E3C-BE07-66D5-299C49798831}"/>
              </a:ext>
            </a:extLst>
          </p:cNvPr>
          <p:cNvSpPr/>
          <p:nvPr/>
        </p:nvSpPr>
        <p:spPr>
          <a:xfrm>
            <a:off x="7072820" y="3949700"/>
            <a:ext cx="813880"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635B2B4-0787-3FD5-93BC-A6C4DFDA5E66}"/>
              </a:ext>
            </a:extLst>
          </p:cNvPr>
          <p:cNvSpPr/>
          <p:nvPr/>
        </p:nvSpPr>
        <p:spPr>
          <a:xfrm>
            <a:off x="7886700" y="3949700"/>
            <a:ext cx="909566" cy="520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15DA52-FB74-FC1B-DCD6-33A7B3DD2ED3}"/>
              </a:ext>
            </a:extLst>
          </p:cNvPr>
          <p:cNvSpPr txBox="1"/>
          <p:nvPr/>
        </p:nvSpPr>
        <p:spPr>
          <a:xfrm>
            <a:off x="6350000" y="1006762"/>
            <a:ext cx="5517264" cy="830997"/>
          </a:xfrm>
          <a:prstGeom prst="rect">
            <a:avLst/>
          </a:prstGeom>
          <a:noFill/>
        </p:spPr>
        <p:txBody>
          <a:bodyPr wrap="square" rtlCol="0">
            <a:spAutoFit/>
          </a:bodyPr>
          <a:lstStyle/>
          <a:p>
            <a:pPr algn="ctr"/>
            <a:r>
              <a:rPr lang="en-US" sz="2400" b="1" dirty="0">
                <a:solidFill>
                  <a:srgbClr val="00B050"/>
                </a:solidFill>
              </a:rPr>
              <a:t>BOX IS PROBABLY OK, BUT THERE A CHANCE THAT I COULD BE WRONG</a:t>
            </a:r>
          </a:p>
        </p:txBody>
      </p:sp>
    </p:spTree>
    <p:extLst>
      <p:ext uri="{BB962C8B-B14F-4D97-AF65-F5344CB8AC3E}">
        <p14:creationId xmlns:p14="http://schemas.microsoft.com/office/powerpoint/2010/main" val="13216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7" grpId="0" animBg="1"/>
      <p:bldP spid="18"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EA99F-78CA-8FDE-64D6-ED3B077FD0AF}"/>
              </a:ext>
            </a:extLst>
          </p:cNvPr>
          <p:cNvSpPr>
            <a:spLocks noGrp="1"/>
          </p:cNvSpPr>
          <p:nvPr>
            <p:ph type="title"/>
          </p:nvPr>
        </p:nvSpPr>
        <p:spPr/>
        <p:txBody>
          <a:bodyPr/>
          <a:lstStyle/>
          <a:p>
            <a:r>
              <a:rPr lang="en-US" dirty="0"/>
              <a:t>Sequential Analysis: A/B Testing</a:t>
            </a:r>
          </a:p>
        </p:txBody>
      </p:sp>
      <p:sp>
        <p:nvSpPr>
          <p:cNvPr id="3" name="Content Placeholder 2">
            <a:extLst>
              <a:ext uri="{FF2B5EF4-FFF2-40B4-BE49-F238E27FC236}">
                <a16:creationId xmlns:a16="http://schemas.microsoft.com/office/drawing/2014/main" id="{25A7E8BF-5663-3D36-E4A4-B049A2B35670}"/>
              </a:ext>
            </a:extLst>
          </p:cNvPr>
          <p:cNvSpPr>
            <a:spLocks noGrp="1"/>
          </p:cNvSpPr>
          <p:nvPr>
            <p:ph idx="1"/>
          </p:nvPr>
        </p:nvSpPr>
        <p:spPr>
          <a:xfrm>
            <a:off x="560717" y="1044238"/>
            <a:ext cx="5535283" cy="4902829"/>
          </a:xfrm>
        </p:spPr>
        <p:txBody>
          <a:bodyPr>
            <a:noAutofit/>
          </a:bodyPr>
          <a:lstStyle/>
          <a:p>
            <a:r>
              <a:rPr lang="en-US" dirty="0"/>
              <a:t>Have two versions of a web site—want to know which one produces more ad clicks</a:t>
            </a:r>
          </a:p>
          <a:p>
            <a:pPr lvl="1"/>
            <a:r>
              <a:rPr lang="en-US" b="0" dirty="0"/>
              <a:t>50% of traffic to </a:t>
            </a:r>
            <a:r>
              <a:rPr lang="en-US" b="0" dirty="0">
                <a:solidFill>
                  <a:srgbClr val="FF0000"/>
                </a:solidFill>
              </a:rPr>
              <a:t>website A</a:t>
            </a:r>
          </a:p>
          <a:p>
            <a:pPr lvl="1"/>
            <a:r>
              <a:rPr lang="en-US" b="0" dirty="0"/>
              <a:t>50% of traffic to </a:t>
            </a:r>
            <a:r>
              <a:rPr lang="en-US" b="0" dirty="0">
                <a:solidFill>
                  <a:srgbClr val="00B050"/>
                </a:solidFill>
              </a:rPr>
              <a:t>website B</a:t>
            </a:r>
          </a:p>
          <a:p>
            <a:pPr lvl="1"/>
            <a:r>
              <a:rPr lang="en-US" b="0" i="1" dirty="0"/>
              <a:t>Best site is determined by probability of person clicking an ad on the site</a:t>
            </a:r>
            <a:endParaRPr lang="en-US" dirty="0"/>
          </a:p>
          <a:p>
            <a:pPr>
              <a:spcBef>
                <a:spcPts val="1500"/>
              </a:spcBef>
            </a:pPr>
            <a:r>
              <a:rPr lang="en-US" dirty="0"/>
              <a:t>Employ one of two test strategies</a:t>
            </a:r>
          </a:p>
          <a:p>
            <a:pPr marL="228600" lvl="1" indent="0">
              <a:buNone/>
            </a:pPr>
            <a:r>
              <a:rPr lang="en-US" dirty="0"/>
              <a:t>1. Use traditional A/B testing</a:t>
            </a:r>
          </a:p>
          <a:p>
            <a:pPr lvl="2"/>
            <a:r>
              <a:rPr lang="en-US" b="0" dirty="0"/>
              <a:t>Calculate e-customers that will be required to determine which site is better</a:t>
            </a:r>
          </a:p>
          <a:p>
            <a:pPr lvl="2"/>
            <a:r>
              <a:rPr lang="en-US" b="0" dirty="0"/>
              <a:t>Wait around for that number of customers and get your answer</a:t>
            </a:r>
            <a:endParaRPr lang="en-US" dirty="0"/>
          </a:p>
          <a:p>
            <a:pPr marL="228600" lvl="1" indent="0">
              <a:spcBef>
                <a:spcPts val="1500"/>
              </a:spcBef>
              <a:buNone/>
            </a:pPr>
            <a:r>
              <a:rPr lang="en-US" dirty="0"/>
              <a:t>2. Use </a:t>
            </a:r>
            <a:r>
              <a:rPr lang="en-US" dirty="0">
                <a:solidFill>
                  <a:srgbClr val="FF0000"/>
                </a:solidFill>
              </a:rPr>
              <a:t>SEQUENTIAL ANALYSIS </a:t>
            </a:r>
            <a:r>
              <a:rPr lang="en-US" dirty="0"/>
              <a:t>to monitor the data in real time and end the test as soon as website clicks are statistically different</a:t>
            </a:r>
          </a:p>
          <a:p>
            <a:endParaRPr lang="en-US" dirty="0"/>
          </a:p>
        </p:txBody>
      </p:sp>
      <p:sp>
        <p:nvSpPr>
          <p:cNvPr id="4" name="Slide Number Placeholder 3">
            <a:extLst>
              <a:ext uri="{FF2B5EF4-FFF2-40B4-BE49-F238E27FC236}">
                <a16:creationId xmlns:a16="http://schemas.microsoft.com/office/drawing/2014/main" id="{EB1D48D2-922E-C627-D338-94385225C999}"/>
              </a:ext>
            </a:extLst>
          </p:cNvPr>
          <p:cNvSpPr>
            <a:spLocks noGrp="1"/>
          </p:cNvSpPr>
          <p:nvPr>
            <p:ph type="sldNum" sz="quarter" idx="12"/>
          </p:nvPr>
        </p:nvSpPr>
        <p:spPr/>
        <p:txBody>
          <a:bodyPr/>
          <a:lstStyle/>
          <a:p>
            <a:fld id="{173C96AE-0AA3-40E5-9343-CBE6611AA4FF}" type="slidenum">
              <a:rPr lang="en-US" smtClean="0"/>
              <a:pPr/>
              <a:t>11</a:t>
            </a:fld>
            <a:endParaRPr lang="en-US" dirty="0"/>
          </a:p>
        </p:txBody>
      </p:sp>
      <p:pic>
        <p:nvPicPr>
          <p:cNvPr id="1026" name="Picture 2" descr="A/B testing: the basic principle">
            <a:extLst>
              <a:ext uri="{FF2B5EF4-FFF2-40B4-BE49-F238E27FC236}">
                <a16:creationId xmlns:a16="http://schemas.microsoft.com/office/drawing/2014/main" id="{552D7E25-4BF7-4E1C-FB9A-0EB7F6479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650" y="1824210"/>
            <a:ext cx="5848350" cy="383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1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5E18-5CFB-BD07-96D7-79F4FF572278}"/>
              </a:ext>
            </a:extLst>
          </p:cNvPr>
          <p:cNvSpPr>
            <a:spLocks noGrp="1"/>
          </p:cNvSpPr>
          <p:nvPr>
            <p:ph type="title"/>
          </p:nvPr>
        </p:nvSpPr>
        <p:spPr/>
        <p:txBody>
          <a:bodyPr/>
          <a:lstStyle/>
          <a:p>
            <a:r>
              <a:rPr lang="en-US" dirty="0"/>
              <a:t>Sequential Analysis</a:t>
            </a:r>
          </a:p>
        </p:txBody>
      </p:sp>
      <p:sp>
        <p:nvSpPr>
          <p:cNvPr id="3" name="Content Placeholder 2">
            <a:extLst>
              <a:ext uri="{FF2B5EF4-FFF2-40B4-BE49-F238E27FC236}">
                <a16:creationId xmlns:a16="http://schemas.microsoft.com/office/drawing/2014/main" id="{AE3E41E5-3DF3-2440-440E-02A6B88297D7}"/>
              </a:ext>
            </a:extLst>
          </p:cNvPr>
          <p:cNvSpPr>
            <a:spLocks noGrp="1"/>
          </p:cNvSpPr>
          <p:nvPr>
            <p:ph idx="1"/>
          </p:nvPr>
        </p:nvSpPr>
        <p:spPr>
          <a:xfrm>
            <a:off x="524348" y="1369899"/>
            <a:ext cx="5535283" cy="4902829"/>
          </a:xfrm>
        </p:spPr>
        <p:txBody>
          <a:bodyPr>
            <a:normAutofit/>
          </a:bodyPr>
          <a:lstStyle/>
          <a:p>
            <a:pPr marL="0" indent="0">
              <a:spcAft>
                <a:spcPts val="1000"/>
              </a:spcAft>
              <a:buNone/>
            </a:pPr>
            <a:r>
              <a:rPr lang="en-US" dirty="0"/>
              <a:t>Light bulb factory and website A/B testing are both forms of hypothesis testing</a:t>
            </a:r>
          </a:p>
          <a:p>
            <a:pPr>
              <a:spcAft>
                <a:spcPts val="1000"/>
              </a:spcAft>
            </a:pPr>
            <a:r>
              <a:rPr lang="en-US" dirty="0">
                <a:sym typeface="Wingdings" panose="05000000000000000000" pitchFamily="2" charset="2"/>
              </a:rPr>
              <a:t>Hypothesis: </a:t>
            </a:r>
            <a:r>
              <a:rPr lang="en-US" b="0" dirty="0">
                <a:sym typeface="Wingdings" panose="05000000000000000000" pitchFamily="2" charset="2"/>
              </a:rPr>
              <a:t>Light bulb testing hypothesis &lt;1 bad bulb/box</a:t>
            </a:r>
          </a:p>
          <a:p>
            <a:pPr>
              <a:spcAft>
                <a:spcPts val="1000"/>
              </a:spcAft>
            </a:pPr>
            <a:r>
              <a:rPr lang="en-US" dirty="0">
                <a:sym typeface="Wingdings" panose="05000000000000000000" pitchFamily="2" charset="2"/>
              </a:rPr>
              <a:t>Hypothesis: </a:t>
            </a:r>
            <a:r>
              <a:rPr lang="en-US" b="0" dirty="0">
                <a:sym typeface="Wingdings" panose="05000000000000000000" pitchFamily="2" charset="2"/>
              </a:rPr>
              <a:t>A/B testing hypothesis that one website generates more clicks than the other</a:t>
            </a:r>
          </a:p>
          <a:p>
            <a:endParaRPr lang="en-US" dirty="0"/>
          </a:p>
        </p:txBody>
      </p:sp>
      <p:sp>
        <p:nvSpPr>
          <p:cNvPr id="4" name="Slide Number Placeholder 3">
            <a:extLst>
              <a:ext uri="{FF2B5EF4-FFF2-40B4-BE49-F238E27FC236}">
                <a16:creationId xmlns:a16="http://schemas.microsoft.com/office/drawing/2014/main" id="{748DB758-6E52-F3E5-B2C8-2863B6ACD9C0}"/>
              </a:ext>
            </a:extLst>
          </p:cNvPr>
          <p:cNvSpPr>
            <a:spLocks noGrp="1"/>
          </p:cNvSpPr>
          <p:nvPr>
            <p:ph type="sldNum" sz="quarter" idx="12"/>
          </p:nvPr>
        </p:nvSpPr>
        <p:spPr/>
        <p:txBody>
          <a:bodyPr/>
          <a:lstStyle/>
          <a:p>
            <a:fld id="{173C96AE-0AA3-40E5-9343-CBE6611AA4FF}" type="slidenum">
              <a:rPr lang="en-US" smtClean="0"/>
              <a:pPr/>
              <a:t>12</a:t>
            </a:fld>
            <a:endParaRPr lang="en-US" dirty="0"/>
          </a:p>
        </p:txBody>
      </p:sp>
      <p:pic>
        <p:nvPicPr>
          <p:cNvPr id="5" name="Picture 2" descr="HometownEvolutionInc 7W E12-Light Bulb (Pack of 25) &amp; Reviews | Wayfair">
            <a:extLst>
              <a:ext uri="{FF2B5EF4-FFF2-40B4-BE49-F238E27FC236}">
                <a16:creationId xmlns:a16="http://schemas.microsoft.com/office/drawing/2014/main" id="{19D0FBF7-5123-1B90-6A49-2060C28EC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567" y="1027906"/>
            <a:ext cx="3400102" cy="2557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B testing: the basic principle">
            <a:extLst>
              <a:ext uri="{FF2B5EF4-FFF2-40B4-BE49-F238E27FC236}">
                <a16:creationId xmlns:a16="http://schemas.microsoft.com/office/drawing/2014/main" id="{6A68F5CF-47B1-A09A-31F1-2B6C333E1E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0168" y="3714075"/>
            <a:ext cx="3898900" cy="2558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831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5DA9-6810-CED9-A9D6-94A7CCDF53A7}"/>
              </a:ext>
            </a:extLst>
          </p:cNvPr>
          <p:cNvSpPr>
            <a:spLocks noGrp="1"/>
          </p:cNvSpPr>
          <p:nvPr>
            <p:ph type="title"/>
          </p:nvPr>
        </p:nvSpPr>
        <p:spPr/>
        <p:txBody>
          <a:bodyPr/>
          <a:lstStyle/>
          <a:p>
            <a:r>
              <a:rPr lang="en-US" dirty="0"/>
              <a:t>Slight Detour: Statistics Vocabulary</a:t>
            </a:r>
          </a:p>
        </p:txBody>
      </p:sp>
      <p:sp>
        <p:nvSpPr>
          <p:cNvPr id="3" name="Content Placeholder 2">
            <a:extLst>
              <a:ext uri="{FF2B5EF4-FFF2-40B4-BE49-F238E27FC236}">
                <a16:creationId xmlns:a16="http://schemas.microsoft.com/office/drawing/2014/main" id="{DB825816-DA42-87C1-B31B-B500DB4DB418}"/>
              </a:ext>
            </a:extLst>
          </p:cNvPr>
          <p:cNvSpPr>
            <a:spLocks noGrp="1"/>
          </p:cNvSpPr>
          <p:nvPr>
            <p:ph idx="1"/>
          </p:nvPr>
        </p:nvSpPr>
        <p:spPr>
          <a:xfrm>
            <a:off x="389466" y="1308189"/>
            <a:ext cx="7180257" cy="5093083"/>
          </a:xfrm>
        </p:spPr>
        <p:txBody>
          <a:bodyPr>
            <a:normAutofit/>
          </a:bodyPr>
          <a:lstStyle/>
          <a:p>
            <a:r>
              <a:rPr lang="en-US" dirty="0"/>
              <a:t>Null hypothesis</a:t>
            </a:r>
          </a:p>
          <a:p>
            <a:pPr lvl="1"/>
            <a:r>
              <a:rPr lang="en-US" b="0" dirty="0"/>
              <a:t>The ‘boring’ hypothesis</a:t>
            </a:r>
          </a:p>
          <a:p>
            <a:pPr lvl="1"/>
            <a:r>
              <a:rPr lang="en-US" b="0" dirty="0"/>
              <a:t>Null hypothesis is deemed true until data tells you otherwise</a:t>
            </a:r>
          </a:p>
          <a:p>
            <a:pPr lvl="1"/>
            <a:endParaRPr lang="en-US" dirty="0"/>
          </a:p>
          <a:p>
            <a:r>
              <a:rPr lang="en-US" dirty="0"/>
              <a:t>Alternative hypothesis</a:t>
            </a:r>
          </a:p>
          <a:p>
            <a:pPr lvl="1"/>
            <a:r>
              <a:rPr lang="en-US" b="0" dirty="0"/>
              <a:t>The ‘interesting’ or ‘signal’ hypothesis</a:t>
            </a:r>
          </a:p>
          <a:p>
            <a:pPr lvl="1"/>
            <a:endParaRPr lang="en-US" dirty="0"/>
          </a:p>
          <a:p>
            <a:r>
              <a:rPr lang="en-US" dirty="0"/>
              <a:t>Definitions of null and alternative hypotheses </a:t>
            </a:r>
            <a:br>
              <a:rPr lang="en-US" dirty="0"/>
            </a:br>
            <a:r>
              <a:rPr lang="en-US" dirty="0"/>
              <a:t>should be arbitrary</a:t>
            </a:r>
          </a:p>
        </p:txBody>
      </p:sp>
      <p:sp>
        <p:nvSpPr>
          <p:cNvPr id="4" name="Slide Number Placeholder 3">
            <a:extLst>
              <a:ext uri="{FF2B5EF4-FFF2-40B4-BE49-F238E27FC236}">
                <a16:creationId xmlns:a16="http://schemas.microsoft.com/office/drawing/2014/main" id="{32DE1C61-28D2-0EFA-652F-EA24475FBCBA}"/>
              </a:ext>
            </a:extLst>
          </p:cNvPr>
          <p:cNvSpPr>
            <a:spLocks noGrp="1"/>
          </p:cNvSpPr>
          <p:nvPr>
            <p:ph type="sldNum" sz="quarter" idx="12"/>
          </p:nvPr>
        </p:nvSpPr>
        <p:spPr/>
        <p:txBody>
          <a:bodyPr/>
          <a:lstStyle/>
          <a:p>
            <a:fld id="{173C96AE-0AA3-40E5-9343-CBE6611AA4FF}" type="slidenum">
              <a:rPr lang="en-US" smtClean="0"/>
              <a:pPr/>
              <a:t>13</a:t>
            </a:fld>
            <a:endParaRPr lang="en-US" dirty="0"/>
          </a:p>
        </p:txBody>
      </p:sp>
      <p:pic>
        <p:nvPicPr>
          <p:cNvPr id="1026" name="Picture 2" descr="Tightrope Detour -">
            <a:extLst>
              <a:ext uri="{FF2B5EF4-FFF2-40B4-BE49-F238E27FC236}">
                <a16:creationId xmlns:a16="http://schemas.microsoft.com/office/drawing/2014/main" id="{D49E17A5-2A02-CD7F-71BE-AEFB58EBF7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3724" y="1499039"/>
            <a:ext cx="4051909" cy="454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25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5DA9-6810-CED9-A9D6-94A7CCDF53A7}"/>
              </a:ext>
            </a:extLst>
          </p:cNvPr>
          <p:cNvSpPr>
            <a:spLocks noGrp="1"/>
          </p:cNvSpPr>
          <p:nvPr>
            <p:ph type="title"/>
          </p:nvPr>
        </p:nvSpPr>
        <p:spPr/>
        <p:txBody>
          <a:bodyPr/>
          <a:lstStyle/>
          <a:p>
            <a:r>
              <a:rPr lang="en-US" dirty="0"/>
              <a:t>More Statistics Vocabulary</a:t>
            </a:r>
          </a:p>
        </p:txBody>
      </p:sp>
      <p:sp>
        <p:nvSpPr>
          <p:cNvPr id="3" name="Content Placeholder 2">
            <a:extLst>
              <a:ext uri="{FF2B5EF4-FFF2-40B4-BE49-F238E27FC236}">
                <a16:creationId xmlns:a16="http://schemas.microsoft.com/office/drawing/2014/main" id="{DB825816-DA42-87C1-B31B-B500DB4DB418}"/>
              </a:ext>
            </a:extLst>
          </p:cNvPr>
          <p:cNvSpPr>
            <a:spLocks noGrp="1"/>
          </p:cNvSpPr>
          <p:nvPr>
            <p:ph idx="1"/>
          </p:nvPr>
        </p:nvSpPr>
        <p:spPr>
          <a:xfrm>
            <a:off x="389468" y="1308189"/>
            <a:ext cx="6020760" cy="5093083"/>
          </a:xfrm>
        </p:spPr>
        <p:txBody>
          <a:bodyPr>
            <a:normAutofit/>
          </a:bodyPr>
          <a:lstStyle/>
          <a:p>
            <a:r>
              <a:rPr lang="en-US" dirty="0"/>
              <a:t>Significance level</a:t>
            </a:r>
          </a:p>
          <a:p>
            <a:pPr lvl="1"/>
            <a:r>
              <a:rPr lang="en-US" b="0" dirty="0"/>
              <a:t>Probability of incorrectly saying you have found a signal</a:t>
            </a:r>
          </a:p>
          <a:p>
            <a:pPr lvl="1"/>
            <a:r>
              <a:rPr lang="en-US" b="0" dirty="0"/>
              <a:t>Probability of incorrectly rejecting the null hypothesis</a:t>
            </a:r>
          </a:p>
          <a:p>
            <a:pPr lvl="1"/>
            <a:r>
              <a:rPr lang="en-US" b="0" dirty="0">
                <a:latin typeface="Symbol" panose="05050102010706020507" pitchFamily="18" charset="2"/>
              </a:rPr>
              <a:t>a = T</a:t>
            </a:r>
            <a:r>
              <a:rPr lang="en-US" b="0" dirty="0"/>
              <a:t>ype I Error Rate</a:t>
            </a:r>
          </a:p>
          <a:p>
            <a:pPr marL="228600" lvl="1" indent="0">
              <a:buNone/>
            </a:pPr>
            <a:endParaRPr lang="en-US" dirty="0"/>
          </a:p>
          <a:p>
            <a:r>
              <a:rPr lang="en-US" dirty="0"/>
              <a:t>Power </a:t>
            </a:r>
          </a:p>
          <a:p>
            <a:pPr lvl="1"/>
            <a:r>
              <a:rPr lang="en-US" b="0" dirty="0">
                <a:latin typeface="+mn-lt"/>
              </a:rPr>
              <a:t>Probability of finding a signal if it is there</a:t>
            </a:r>
          </a:p>
          <a:p>
            <a:pPr lvl="1"/>
            <a:r>
              <a:rPr lang="en-US" b="0" dirty="0">
                <a:latin typeface="Symbol" panose="05050102010706020507" pitchFamily="18" charset="2"/>
              </a:rPr>
              <a:t>b</a:t>
            </a:r>
            <a:r>
              <a:rPr lang="en-US" b="0" dirty="0">
                <a:latin typeface="+mn-lt"/>
              </a:rPr>
              <a:t>=1-Power = probability of incorrectly accepting </a:t>
            </a:r>
            <a:br>
              <a:rPr lang="en-US" b="0" dirty="0">
                <a:latin typeface="+mn-lt"/>
              </a:rPr>
            </a:br>
            <a:r>
              <a:rPr lang="en-US" b="0" dirty="0">
                <a:latin typeface="+mn-lt"/>
              </a:rPr>
              <a:t>null hypothesis</a:t>
            </a:r>
          </a:p>
          <a:p>
            <a:pPr lvl="1"/>
            <a:r>
              <a:rPr lang="en-US" b="0" dirty="0">
                <a:latin typeface="+mn-lt"/>
              </a:rPr>
              <a:t>In hypothesis testing, power is related to how long you are willing to wait to see if there is a signal</a:t>
            </a:r>
          </a:p>
          <a:p>
            <a:pPr lvl="1"/>
            <a:endParaRPr lang="en-US" dirty="0">
              <a:latin typeface="+mn-lt"/>
            </a:endParaRPr>
          </a:p>
          <a:p>
            <a:endParaRPr lang="en-US" dirty="0"/>
          </a:p>
        </p:txBody>
      </p:sp>
      <p:sp>
        <p:nvSpPr>
          <p:cNvPr id="4" name="Slide Number Placeholder 3">
            <a:extLst>
              <a:ext uri="{FF2B5EF4-FFF2-40B4-BE49-F238E27FC236}">
                <a16:creationId xmlns:a16="http://schemas.microsoft.com/office/drawing/2014/main" id="{32DE1C61-28D2-0EFA-652F-EA24475FBCBA}"/>
              </a:ext>
            </a:extLst>
          </p:cNvPr>
          <p:cNvSpPr>
            <a:spLocks noGrp="1"/>
          </p:cNvSpPr>
          <p:nvPr>
            <p:ph type="sldNum" sz="quarter" idx="12"/>
          </p:nvPr>
        </p:nvSpPr>
        <p:spPr/>
        <p:txBody>
          <a:bodyPr/>
          <a:lstStyle/>
          <a:p>
            <a:fld id="{173C96AE-0AA3-40E5-9343-CBE6611AA4FF}" type="slidenum">
              <a:rPr lang="en-US" smtClean="0"/>
              <a:pPr/>
              <a:t>14</a:t>
            </a:fld>
            <a:endParaRPr lang="en-US" dirty="0"/>
          </a:p>
        </p:txBody>
      </p:sp>
      <p:pic>
        <p:nvPicPr>
          <p:cNvPr id="5" name="Picture 2" descr="pregnant">
            <a:extLst>
              <a:ext uri="{FF2B5EF4-FFF2-40B4-BE49-F238E27FC236}">
                <a16:creationId xmlns:a16="http://schemas.microsoft.com/office/drawing/2014/main" id="{05686A79-4B88-98F3-B9B1-CF960F224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77" y="1308189"/>
            <a:ext cx="4762500" cy="3562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88F77E-FA44-7D95-565A-9C600D0F9404}"/>
              </a:ext>
            </a:extLst>
          </p:cNvPr>
          <p:cNvSpPr txBox="1"/>
          <p:nvPr/>
        </p:nvSpPr>
        <p:spPr>
          <a:xfrm>
            <a:off x="7586152" y="4930908"/>
            <a:ext cx="3167149" cy="369332"/>
          </a:xfrm>
          <a:prstGeom prst="rect">
            <a:avLst/>
          </a:prstGeom>
          <a:noFill/>
        </p:spPr>
        <p:txBody>
          <a:bodyPr wrap="square" rtlCol="0">
            <a:spAutoFit/>
          </a:bodyPr>
          <a:lstStyle/>
          <a:p>
            <a:r>
              <a:rPr lang="en-US" dirty="0"/>
              <a:t>Null Hypothesis = Not Pregnant</a:t>
            </a:r>
          </a:p>
        </p:txBody>
      </p:sp>
    </p:spTree>
    <p:extLst>
      <p:ext uri="{BB962C8B-B14F-4D97-AF65-F5344CB8AC3E}">
        <p14:creationId xmlns:p14="http://schemas.microsoft.com/office/powerpoint/2010/main" val="278157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3DBC-F080-79B2-5869-8592E223D76F}"/>
              </a:ext>
            </a:extLst>
          </p:cNvPr>
          <p:cNvSpPr>
            <a:spLocks noGrp="1"/>
          </p:cNvSpPr>
          <p:nvPr>
            <p:ph type="title"/>
          </p:nvPr>
        </p:nvSpPr>
        <p:spPr/>
        <p:txBody>
          <a:bodyPr/>
          <a:lstStyle/>
          <a:p>
            <a:r>
              <a:rPr lang="en-US" dirty="0"/>
              <a:t>Let’s Talk Statistical Significance</a:t>
            </a:r>
          </a:p>
        </p:txBody>
      </p:sp>
      <p:sp>
        <p:nvSpPr>
          <p:cNvPr id="3" name="Content Placeholder 2">
            <a:extLst>
              <a:ext uri="{FF2B5EF4-FFF2-40B4-BE49-F238E27FC236}">
                <a16:creationId xmlns:a16="http://schemas.microsoft.com/office/drawing/2014/main" id="{9C9DE7B5-B598-FE92-2C0E-48079AEAAAE2}"/>
              </a:ext>
            </a:extLst>
          </p:cNvPr>
          <p:cNvSpPr>
            <a:spLocks noGrp="1"/>
          </p:cNvSpPr>
          <p:nvPr>
            <p:ph idx="1"/>
          </p:nvPr>
        </p:nvSpPr>
        <p:spPr>
          <a:xfrm>
            <a:off x="560718" y="1308189"/>
            <a:ext cx="8074235" cy="4902829"/>
          </a:xfrm>
        </p:spPr>
        <p:txBody>
          <a:bodyPr>
            <a:normAutofit fontScale="92500" lnSpcReduction="10000"/>
          </a:bodyPr>
          <a:lstStyle/>
          <a:p>
            <a:pPr marL="0" indent="0">
              <a:buNone/>
            </a:pPr>
            <a:r>
              <a:rPr lang="en-US" dirty="0">
                <a:solidFill>
                  <a:srgbClr val="005BAE"/>
                </a:solidFill>
              </a:rPr>
              <a:t>“Is it significant?”</a:t>
            </a:r>
          </a:p>
          <a:p>
            <a:r>
              <a:rPr lang="en-US" dirty="0"/>
              <a:t>Statistical significance is not the same as importance</a:t>
            </a:r>
          </a:p>
          <a:p>
            <a:endParaRPr lang="en-US" dirty="0"/>
          </a:p>
          <a:p>
            <a:r>
              <a:rPr lang="en-US" dirty="0"/>
              <a:t>It is not the p-value, it is the pre-set threshold on the p-value</a:t>
            </a:r>
          </a:p>
          <a:p>
            <a:endParaRPr lang="en-US" dirty="0"/>
          </a:p>
          <a:p>
            <a:r>
              <a:rPr lang="en-US" dirty="0"/>
              <a:t>p-value is the chance of seeing something as extreme or more extreme than what you observed</a:t>
            </a:r>
          </a:p>
          <a:p>
            <a:endParaRPr lang="en-US" dirty="0"/>
          </a:p>
          <a:p>
            <a:r>
              <a:rPr lang="en-US" dirty="0"/>
              <a:t>Something is statistically significant if the p-value &lt; significance level</a:t>
            </a:r>
          </a:p>
          <a:p>
            <a:endParaRPr lang="en-US" dirty="0"/>
          </a:p>
          <a:p>
            <a:r>
              <a:rPr lang="en-US" dirty="0"/>
              <a:t>Threshold is typically 5% because the statistician Ronald Fisher said so</a:t>
            </a:r>
          </a:p>
          <a:p>
            <a:endParaRPr lang="en-US" dirty="0"/>
          </a:p>
          <a:p>
            <a:r>
              <a:rPr lang="en-US" dirty="0"/>
              <a:t>Could be anything</a:t>
            </a:r>
          </a:p>
        </p:txBody>
      </p:sp>
      <p:sp>
        <p:nvSpPr>
          <p:cNvPr id="4" name="Slide Number Placeholder 3">
            <a:extLst>
              <a:ext uri="{FF2B5EF4-FFF2-40B4-BE49-F238E27FC236}">
                <a16:creationId xmlns:a16="http://schemas.microsoft.com/office/drawing/2014/main" id="{234C6CFF-FCD2-C8E0-D551-231BDBD8F80B}"/>
              </a:ext>
            </a:extLst>
          </p:cNvPr>
          <p:cNvSpPr>
            <a:spLocks noGrp="1"/>
          </p:cNvSpPr>
          <p:nvPr>
            <p:ph type="sldNum" sz="quarter" idx="12"/>
          </p:nvPr>
        </p:nvSpPr>
        <p:spPr/>
        <p:txBody>
          <a:bodyPr/>
          <a:lstStyle/>
          <a:p>
            <a:fld id="{173C96AE-0AA3-40E5-9343-CBE6611AA4FF}" type="slidenum">
              <a:rPr lang="en-US" smtClean="0"/>
              <a:pPr/>
              <a:t>15</a:t>
            </a:fld>
            <a:endParaRPr lang="en-US" dirty="0"/>
          </a:p>
        </p:txBody>
      </p:sp>
      <p:pic>
        <p:nvPicPr>
          <p:cNvPr id="5" name="Picture 4" descr="The Most Interesting Man In The World memes | quickmeme">
            <a:extLst>
              <a:ext uri="{FF2B5EF4-FFF2-40B4-BE49-F238E27FC236}">
                <a16:creationId xmlns:a16="http://schemas.microsoft.com/office/drawing/2014/main" id="{4DFFCC9F-7631-0320-C3CE-D9DFFEA3A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2927" y="1549109"/>
            <a:ext cx="2840371" cy="356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35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3DBC-F080-79B2-5869-8592E223D76F}"/>
              </a:ext>
            </a:extLst>
          </p:cNvPr>
          <p:cNvSpPr>
            <a:spLocks noGrp="1"/>
          </p:cNvSpPr>
          <p:nvPr>
            <p:ph type="title"/>
          </p:nvPr>
        </p:nvSpPr>
        <p:spPr/>
        <p:txBody>
          <a:bodyPr/>
          <a:lstStyle/>
          <a:p>
            <a:r>
              <a:rPr lang="en-US" dirty="0"/>
              <a:t>Let’s Talk Statistical Significance</a:t>
            </a:r>
          </a:p>
        </p:txBody>
      </p:sp>
      <p:sp>
        <p:nvSpPr>
          <p:cNvPr id="3" name="Content Placeholder 2">
            <a:extLst>
              <a:ext uri="{FF2B5EF4-FFF2-40B4-BE49-F238E27FC236}">
                <a16:creationId xmlns:a16="http://schemas.microsoft.com/office/drawing/2014/main" id="{9C9DE7B5-B598-FE92-2C0E-48079AEAAAE2}"/>
              </a:ext>
            </a:extLst>
          </p:cNvPr>
          <p:cNvSpPr>
            <a:spLocks noGrp="1"/>
          </p:cNvSpPr>
          <p:nvPr>
            <p:ph idx="1"/>
          </p:nvPr>
        </p:nvSpPr>
        <p:spPr>
          <a:xfrm>
            <a:off x="560718" y="1308189"/>
            <a:ext cx="10619116" cy="4902829"/>
          </a:xfrm>
        </p:spPr>
        <p:txBody>
          <a:bodyPr>
            <a:normAutofit/>
          </a:bodyPr>
          <a:lstStyle/>
          <a:p>
            <a:r>
              <a:rPr lang="en-US" i="1" dirty="0">
                <a:solidFill>
                  <a:srgbClr val="FF0000"/>
                </a:solidFill>
              </a:rPr>
              <a:t>When hypothesis testing, reaching threshold is dependent on both significance and power</a:t>
            </a:r>
          </a:p>
          <a:p>
            <a:endParaRPr lang="en-US" dirty="0"/>
          </a:p>
          <a:p>
            <a:r>
              <a:rPr lang="en-US" dirty="0"/>
              <a:t>One way to think about it</a:t>
            </a:r>
          </a:p>
          <a:p>
            <a:pPr lvl="1"/>
            <a:r>
              <a:rPr lang="en-US" dirty="0"/>
              <a:t>Statistical significance governs how sure you are that you’ve found something</a:t>
            </a:r>
          </a:p>
          <a:p>
            <a:pPr lvl="1"/>
            <a:r>
              <a:rPr lang="en-US" dirty="0"/>
              <a:t>Power governs how long you’re willing to wait to find whether something is there</a:t>
            </a:r>
          </a:p>
          <a:p>
            <a:endParaRPr lang="en-US" dirty="0"/>
          </a:p>
          <a:p>
            <a:r>
              <a:rPr lang="en-US" dirty="0"/>
              <a:t>Asking whether result of test is statistically significant is much like asking whether you won the lottery – it is only half the story</a:t>
            </a:r>
          </a:p>
          <a:p>
            <a:pPr lvl="1"/>
            <a:r>
              <a:rPr lang="en-US" b="0" dirty="0"/>
              <a:t>You may have won, but how much did you spend to win?</a:t>
            </a:r>
          </a:p>
          <a:p>
            <a:pPr marL="0" indent="0">
              <a:buNone/>
            </a:pPr>
            <a:endParaRPr lang="en-US" dirty="0"/>
          </a:p>
        </p:txBody>
      </p:sp>
      <p:sp>
        <p:nvSpPr>
          <p:cNvPr id="4" name="Slide Number Placeholder 3">
            <a:extLst>
              <a:ext uri="{FF2B5EF4-FFF2-40B4-BE49-F238E27FC236}">
                <a16:creationId xmlns:a16="http://schemas.microsoft.com/office/drawing/2014/main" id="{234C6CFF-FCD2-C8E0-D551-231BDBD8F80B}"/>
              </a:ext>
            </a:extLst>
          </p:cNvPr>
          <p:cNvSpPr>
            <a:spLocks noGrp="1"/>
          </p:cNvSpPr>
          <p:nvPr>
            <p:ph type="sldNum" sz="quarter" idx="12"/>
          </p:nvPr>
        </p:nvSpPr>
        <p:spPr/>
        <p:txBody>
          <a:bodyPr/>
          <a:lstStyle/>
          <a:p>
            <a:fld id="{173C96AE-0AA3-40E5-9343-CBE6611AA4FF}" type="slidenum">
              <a:rPr lang="en-US" smtClean="0"/>
              <a:pPr/>
              <a:t>16</a:t>
            </a:fld>
            <a:endParaRPr lang="en-US" dirty="0"/>
          </a:p>
        </p:txBody>
      </p:sp>
    </p:spTree>
    <p:extLst>
      <p:ext uri="{BB962C8B-B14F-4D97-AF65-F5344CB8AC3E}">
        <p14:creationId xmlns:p14="http://schemas.microsoft.com/office/powerpoint/2010/main" val="2408027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C889-ABC4-55D3-C237-E431FF567295}"/>
              </a:ext>
            </a:extLst>
          </p:cNvPr>
          <p:cNvSpPr>
            <a:spLocks noGrp="1"/>
          </p:cNvSpPr>
          <p:nvPr>
            <p:ph type="title"/>
          </p:nvPr>
        </p:nvSpPr>
        <p:spPr/>
        <p:txBody>
          <a:bodyPr/>
          <a:lstStyle/>
          <a:p>
            <a:r>
              <a:rPr lang="en-US" dirty="0"/>
              <a:t>Let’s Review What We Know So Far</a:t>
            </a:r>
          </a:p>
        </p:txBody>
      </p:sp>
      <p:sp>
        <p:nvSpPr>
          <p:cNvPr id="3" name="Content Placeholder 2">
            <a:extLst>
              <a:ext uri="{FF2B5EF4-FFF2-40B4-BE49-F238E27FC236}">
                <a16:creationId xmlns:a16="http://schemas.microsoft.com/office/drawing/2014/main" id="{57212CC3-B312-3F1F-A969-3FA73E0031BF}"/>
              </a:ext>
            </a:extLst>
          </p:cNvPr>
          <p:cNvSpPr>
            <a:spLocks noGrp="1"/>
          </p:cNvSpPr>
          <p:nvPr>
            <p:ph idx="1"/>
          </p:nvPr>
        </p:nvSpPr>
        <p:spPr>
          <a:xfrm>
            <a:off x="311336" y="1391317"/>
            <a:ext cx="6754482" cy="4902829"/>
          </a:xfrm>
        </p:spPr>
        <p:txBody>
          <a:bodyPr/>
          <a:lstStyle/>
          <a:p>
            <a:r>
              <a:rPr lang="en-US" dirty="0"/>
              <a:t>Sequential analysis is used to test all kinds of hypotheses with minimal data</a:t>
            </a:r>
          </a:p>
          <a:p>
            <a:pPr marL="0" indent="0">
              <a:buNone/>
            </a:pPr>
            <a:endParaRPr lang="en-US" dirty="0"/>
          </a:p>
          <a:p>
            <a:r>
              <a:rPr lang="en-US" dirty="0"/>
              <a:t>Statistics vocabulary</a:t>
            </a:r>
          </a:p>
          <a:p>
            <a:pPr lvl="1"/>
            <a:r>
              <a:rPr lang="en-US" b="0" u="sng" dirty="0"/>
              <a:t>Significance level</a:t>
            </a:r>
            <a:r>
              <a:rPr lang="en-US" b="0" dirty="0"/>
              <a:t>: probability of saying signal is there when there is not</a:t>
            </a:r>
          </a:p>
          <a:p>
            <a:pPr lvl="1"/>
            <a:r>
              <a:rPr lang="en-US" b="0" u="sng" dirty="0"/>
              <a:t>Power</a:t>
            </a:r>
            <a:r>
              <a:rPr lang="en-US" b="0" dirty="0"/>
              <a:t>: probability of seeing a signal if it is there</a:t>
            </a:r>
          </a:p>
          <a:p>
            <a:pPr lvl="1"/>
            <a:r>
              <a:rPr lang="en-US" b="0" u="sng" dirty="0"/>
              <a:t>Need to set both </a:t>
            </a:r>
            <a:r>
              <a:rPr lang="en-US" b="0" dirty="0"/>
              <a:t>when doing hypothesis testing</a:t>
            </a:r>
          </a:p>
        </p:txBody>
      </p:sp>
      <p:sp>
        <p:nvSpPr>
          <p:cNvPr id="4" name="Slide Number Placeholder 3">
            <a:extLst>
              <a:ext uri="{FF2B5EF4-FFF2-40B4-BE49-F238E27FC236}">
                <a16:creationId xmlns:a16="http://schemas.microsoft.com/office/drawing/2014/main" id="{7DF398A5-234C-1CE3-8833-D10D7586834D}"/>
              </a:ext>
            </a:extLst>
          </p:cNvPr>
          <p:cNvSpPr>
            <a:spLocks noGrp="1"/>
          </p:cNvSpPr>
          <p:nvPr>
            <p:ph type="sldNum" sz="quarter" idx="12"/>
          </p:nvPr>
        </p:nvSpPr>
        <p:spPr/>
        <p:txBody>
          <a:bodyPr/>
          <a:lstStyle/>
          <a:p>
            <a:fld id="{173C96AE-0AA3-40E5-9343-CBE6611AA4FF}" type="slidenum">
              <a:rPr lang="en-US" smtClean="0"/>
              <a:pPr/>
              <a:t>17</a:t>
            </a:fld>
            <a:endParaRPr lang="en-US" dirty="0"/>
          </a:p>
        </p:txBody>
      </p:sp>
      <p:pic>
        <p:nvPicPr>
          <p:cNvPr id="2050" name="Picture 2" descr="Here's What We Know So Far Election Scribble Map - Meme - Shut Up And Take  My Money">
            <a:extLst>
              <a:ext uri="{FF2B5EF4-FFF2-40B4-BE49-F238E27FC236}">
                <a16:creationId xmlns:a16="http://schemas.microsoft.com/office/drawing/2014/main" id="{1E9D4B0F-C2A3-3B15-90FE-72CA5E9F31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73"/>
          <a:stretch/>
        </p:blipFill>
        <p:spPr bwMode="auto">
          <a:xfrm>
            <a:off x="7065818" y="1391317"/>
            <a:ext cx="4665133" cy="31885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62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611C-C0E1-00B7-336D-6A5DCFA7CDFC}"/>
              </a:ext>
            </a:extLst>
          </p:cNvPr>
          <p:cNvSpPr>
            <a:spLocks noGrp="1"/>
          </p:cNvSpPr>
          <p:nvPr>
            <p:ph type="title"/>
          </p:nvPr>
        </p:nvSpPr>
        <p:spPr/>
        <p:txBody>
          <a:bodyPr/>
          <a:lstStyle/>
          <a:p>
            <a:r>
              <a:rPr lang="en-US" dirty="0"/>
              <a:t>Sequential Analysis: How It Works</a:t>
            </a:r>
          </a:p>
        </p:txBody>
      </p:sp>
      <p:sp>
        <p:nvSpPr>
          <p:cNvPr id="3" name="Content Placeholder 2">
            <a:extLst>
              <a:ext uri="{FF2B5EF4-FFF2-40B4-BE49-F238E27FC236}">
                <a16:creationId xmlns:a16="http://schemas.microsoft.com/office/drawing/2014/main" id="{DBE9FE6C-6135-9DA8-F25B-35BEB9CCF705}"/>
              </a:ext>
            </a:extLst>
          </p:cNvPr>
          <p:cNvSpPr>
            <a:spLocks noGrp="1"/>
          </p:cNvSpPr>
          <p:nvPr>
            <p:ph idx="1"/>
          </p:nvPr>
        </p:nvSpPr>
        <p:spPr>
          <a:xfrm>
            <a:off x="560717" y="1308189"/>
            <a:ext cx="5474789" cy="4902829"/>
          </a:xfrm>
        </p:spPr>
        <p:txBody>
          <a:bodyPr>
            <a:normAutofit fontScale="92500" lnSpcReduction="20000"/>
          </a:bodyPr>
          <a:lstStyle/>
          <a:p>
            <a:pPr marL="457200" indent="-457200">
              <a:buFont typeface="Wingdings" panose="05000000000000000000" pitchFamily="2" charset="2"/>
              <a:buAutoNum type="arabicPeriod"/>
            </a:pPr>
            <a:r>
              <a:rPr lang="en-US" dirty="0"/>
              <a:t>Determine form of statistic that will be used to evaluate how probable alternative hypothesis is over null hypothesis</a:t>
            </a:r>
          </a:p>
          <a:p>
            <a:pPr marL="0" indent="0">
              <a:buNone/>
              <a:tabLst>
                <a:tab pos="461963" algn="l"/>
              </a:tabLst>
            </a:pPr>
            <a:r>
              <a:rPr lang="en-US" dirty="0">
                <a:solidFill>
                  <a:srgbClr val="005BAE"/>
                </a:solidFill>
              </a:rPr>
              <a:t>	R=Prob</a:t>
            </a:r>
            <a:r>
              <a:rPr lang="en-US" b="0" dirty="0">
                <a:solidFill>
                  <a:srgbClr val="005BAE"/>
                </a:solidFill>
              </a:rPr>
              <a:t>(alternative)</a:t>
            </a:r>
            <a:r>
              <a:rPr lang="en-US" dirty="0">
                <a:solidFill>
                  <a:srgbClr val="005BAE"/>
                </a:solidFill>
              </a:rPr>
              <a:t>/Prob</a:t>
            </a:r>
            <a:r>
              <a:rPr lang="en-US" b="0" dirty="0">
                <a:solidFill>
                  <a:srgbClr val="005BAE"/>
                </a:solidFill>
              </a:rPr>
              <a:t>(null)</a:t>
            </a:r>
          </a:p>
          <a:p>
            <a:pPr marL="457200" indent="-457200">
              <a:buFont typeface="+mj-lt"/>
              <a:buAutoNum type="arabicPeriod" startAt="2"/>
            </a:pPr>
            <a:r>
              <a:rPr lang="en-US" dirty="0"/>
              <a:t>Set significance level </a:t>
            </a:r>
            <a:r>
              <a:rPr lang="en-US" b="0" dirty="0"/>
              <a:t>(how willing are you to mistakenly say you have got a signal)</a:t>
            </a:r>
          </a:p>
          <a:p>
            <a:pPr marL="457200" indent="-457200">
              <a:buAutoNum type="arabicPeriod" startAt="2"/>
            </a:pPr>
            <a:r>
              <a:rPr lang="en-US" dirty="0"/>
              <a:t>Set power </a:t>
            </a:r>
            <a:r>
              <a:rPr lang="en-US" b="0" dirty="0"/>
              <a:t>(how long are you willing to wait around for a signal)</a:t>
            </a:r>
          </a:p>
          <a:p>
            <a:pPr marL="457200" indent="-457200">
              <a:buAutoNum type="arabicPeriod" startAt="2"/>
            </a:pPr>
            <a:r>
              <a:rPr lang="en-US" dirty="0"/>
              <a:t>Use formulas to set thresholds on R for accepting </a:t>
            </a:r>
            <a:r>
              <a:rPr lang="en-US" dirty="0">
                <a:solidFill>
                  <a:srgbClr val="F7941E"/>
                </a:solidFill>
              </a:rPr>
              <a:t>‘signal’ hypothesis </a:t>
            </a:r>
            <a:r>
              <a:rPr lang="en-US" dirty="0"/>
              <a:t>and </a:t>
            </a:r>
            <a:r>
              <a:rPr lang="en-US" dirty="0">
                <a:solidFill>
                  <a:srgbClr val="00B050"/>
                </a:solidFill>
              </a:rPr>
              <a:t>null hypothesis </a:t>
            </a:r>
          </a:p>
          <a:p>
            <a:pPr marL="457200" indent="-457200">
              <a:buAutoNum type="arabicPeriod" startAt="2"/>
            </a:pPr>
            <a:r>
              <a:rPr lang="en-US" dirty="0"/>
              <a:t>Keep recalculating R with accumulated data until you cross a threshold</a:t>
            </a:r>
          </a:p>
          <a:p>
            <a:pPr marL="457200" indent="-457200">
              <a:buAutoNum type="arabicPeriod" startAt="2"/>
            </a:pPr>
            <a:r>
              <a:rPr lang="en-US" dirty="0"/>
              <a:t>Example result: </a:t>
            </a:r>
            <a:r>
              <a:rPr lang="en-US" dirty="0">
                <a:solidFill>
                  <a:srgbClr val="005BAE"/>
                </a:solidFill>
              </a:rPr>
              <a:t>“The alternative hypothesis was accepted at a 5% significance level and 80% power.”</a:t>
            </a:r>
          </a:p>
        </p:txBody>
      </p:sp>
      <p:sp>
        <p:nvSpPr>
          <p:cNvPr id="4" name="Slide Number Placeholder 3">
            <a:extLst>
              <a:ext uri="{FF2B5EF4-FFF2-40B4-BE49-F238E27FC236}">
                <a16:creationId xmlns:a16="http://schemas.microsoft.com/office/drawing/2014/main" id="{3F8BA28C-FCA5-697B-16B2-58EE8FC3506D}"/>
              </a:ext>
            </a:extLst>
          </p:cNvPr>
          <p:cNvSpPr>
            <a:spLocks noGrp="1"/>
          </p:cNvSpPr>
          <p:nvPr>
            <p:ph type="sldNum" sz="quarter" idx="12"/>
          </p:nvPr>
        </p:nvSpPr>
        <p:spPr/>
        <p:txBody>
          <a:bodyPr/>
          <a:lstStyle/>
          <a:p>
            <a:fld id="{173C96AE-0AA3-40E5-9343-CBE6611AA4FF}" type="slidenum">
              <a:rPr lang="en-US" smtClean="0"/>
              <a:pPr/>
              <a:t>18</a:t>
            </a:fld>
            <a:endParaRPr lang="en-US" dirty="0"/>
          </a:p>
        </p:txBody>
      </p:sp>
      <p:sp>
        <p:nvSpPr>
          <p:cNvPr id="6" name="TextBox 5">
            <a:extLst>
              <a:ext uri="{FF2B5EF4-FFF2-40B4-BE49-F238E27FC236}">
                <a16:creationId xmlns:a16="http://schemas.microsoft.com/office/drawing/2014/main" id="{B1983349-E2E3-D966-9C85-A83074EB2F91}"/>
              </a:ext>
            </a:extLst>
          </p:cNvPr>
          <p:cNvSpPr txBox="1"/>
          <p:nvPr/>
        </p:nvSpPr>
        <p:spPr>
          <a:xfrm>
            <a:off x="6975650" y="5448784"/>
            <a:ext cx="4578240" cy="400110"/>
          </a:xfrm>
          <a:prstGeom prst="rect">
            <a:avLst/>
          </a:prstGeom>
          <a:noFill/>
        </p:spPr>
        <p:txBody>
          <a:bodyPr wrap="square" rtlCol="0">
            <a:spAutoFit/>
          </a:bodyPr>
          <a:lstStyle/>
          <a:p>
            <a:r>
              <a:rPr lang="en-US" sz="2000" b="1" i="1" dirty="0"/>
              <a:t>* Notice: NO SAMPLE SIZE CALCULATION!</a:t>
            </a:r>
          </a:p>
        </p:txBody>
      </p:sp>
      <p:pic>
        <p:nvPicPr>
          <p:cNvPr id="13" name="Picture 2" descr="Schematic representation of the sequential analysis procedure">
            <a:extLst>
              <a:ext uri="{FF2B5EF4-FFF2-40B4-BE49-F238E27FC236}">
                <a16:creationId xmlns:a16="http://schemas.microsoft.com/office/drawing/2014/main" id="{A5FF7A1B-FC63-A370-D31C-B6246AC64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495" y="1516341"/>
            <a:ext cx="5851475" cy="346269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09F561C-6D72-9696-AD23-D0BB312C5623}"/>
              </a:ext>
            </a:extLst>
          </p:cNvPr>
          <p:cNvSpPr/>
          <p:nvPr/>
        </p:nvSpPr>
        <p:spPr>
          <a:xfrm>
            <a:off x="6982996" y="1634246"/>
            <a:ext cx="4881396" cy="1011676"/>
          </a:xfrm>
          <a:prstGeom prst="rect">
            <a:avLst/>
          </a:prstGeom>
          <a:solidFill>
            <a:srgbClr val="F79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Accept Alternative Hypothesis</a:t>
            </a:r>
          </a:p>
        </p:txBody>
      </p:sp>
      <p:sp>
        <p:nvSpPr>
          <p:cNvPr id="15" name="Rectangle 14">
            <a:extLst>
              <a:ext uri="{FF2B5EF4-FFF2-40B4-BE49-F238E27FC236}">
                <a16:creationId xmlns:a16="http://schemas.microsoft.com/office/drawing/2014/main" id="{5151E166-6022-EB6C-A472-FF7CB025FAB4}"/>
              </a:ext>
            </a:extLst>
          </p:cNvPr>
          <p:cNvSpPr/>
          <p:nvPr/>
        </p:nvSpPr>
        <p:spPr>
          <a:xfrm>
            <a:off x="6156495" y="1780161"/>
            <a:ext cx="643139" cy="35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82B6A21-C763-0313-2D5E-0325D6ABD1D5}"/>
              </a:ext>
            </a:extLst>
          </p:cNvPr>
          <p:cNvSpPr/>
          <p:nvPr/>
        </p:nvSpPr>
        <p:spPr>
          <a:xfrm>
            <a:off x="6246027" y="2435603"/>
            <a:ext cx="643138" cy="35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0E33594-9F2D-9FA5-418B-55B14FBED777}"/>
              </a:ext>
            </a:extLst>
          </p:cNvPr>
          <p:cNvSpPr/>
          <p:nvPr/>
        </p:nvSpPr>
        <p:spPr>
          <a:xfrm>
            <a:off x="6246026" y="3771853"/>
            <a:ext cx="643139" cy="35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775DD91-4B9E-6136-3288-4096CF74FE47}"/>
              </a:ext>
            </a:extLst>
          </p:cNvPr>
          <p:cNvSpPr txBox="1"/>
          <p:nvPr/>
        </p:nvSpPr>
        <p:spPr>
          <a:xfrm rot="16200000">
            <a:off x="6599318" y="2296183"/>
            <a:ext cx="379379" cy="584775"/>
          </a:xfrm>
          <a:prstGeom prst="rect">
            <a:avLst/>
          </a:prstGeom>
          <a:noFill/>
        </p:spPr>
        <p:txBody>
          <a:bodyPr wrap="square" rtlCol="0">
            <a:spAutoFit/>
          </a:bodyPr>
          <a:lstStyle/>
          <a:p>
            <a:r>
              <a:rPr lang="en-US" sz="3200" b="1" dirty="0">
                <a:solidFill>
                  <a:srgbClr val="005BAE"/>
                </a:solidFill>
              </a:rPr>
              <a:t>R</a:t>
            </a:r>
          </a:p>
        </p:txBody>
      </p:sp>
      <p:sp>
        <p:nvSpPr>
          <p:cNvPr id="19" name="Rectangle 18">
            <a:extLst>
              <a:ext uri="{FF2B5EF4-FFF2-40B4-BE49-F238E27FC236}">
                <a16:creationId xmlns:a16="http://schemas.microsoft.com/office/drawing/2014/main" id="{E83743F5-C2B3-1914-FA5E-F4DEE9FD1264}"/>
              </a:ext>
            </a:extLst>
          </p:cNvPr>
          <p:cNvSpPr/>
          <p:nvPr/>
        </p:nvSpPr>
        <p:spPr>
          <a:xfrm>
            <a:off x="7032742" y="3848179"/>
            <a:ext cx="4831650" cy="10093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Accept Null Hypothesis</a:t>
            </a:r>
          </a:p>
        </p:txBody>
      </p:sp>
      <p:cxnSp>
        <p:nvCxnSpPr>
          <p:cNvPr id="20" name="Straight Connector 19">
            <a:extLst>
              <a:ext uri="{FF2B5EF4-FFF2-40B4-BE49-F238E27FC236}">
                <a16:creationId xmlns:a16="http://schemas.microsoft.com/office/drawing/2014/main" id="{86A03595-5BAB-E2CA-899A-2777970ECEDC}"/>
              </a:ext>
            </a:extLst>
          </p:cNvPr>
          <p:cNvCxnSpPr>
            <a:cxnSpLocks/>
          </p:cNvCxnSpPr>
          <p:nvPr/>
        </p:nvCxnSpPr>
        <p:spPr>
          <a:xfrm flipV="1">
            <a:off x="10272409" y="2435603"/>
            <a:ext cx="243191" cy="268686"/>
          </a:xfrm>
          <a:prstGeom prst="line">
            <a:avLst/>
          </a:prstGeom>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21A96F84-7EAE-2956-06D3-F59EF8EF9319}"/>
              </a:ext>
            </a:extLst>
          </p:cNvPr>
          <p:cNvSpPr/>
          <p:nvPr/>
        </p:nvSpPr>
        <p:spPr>
          <a:xfrm>
            <a:off x="10491281" y="2383278"/>
            <a:ext cx="0" cy="8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8069C5E-C715-3D79-521E-3DA104B6F926}"/>
              </a:ext>
            </a:extLst>
          </p:cNvPr>
          <p:cNvSpPr/>
          <p:nvPr/>
        </p:nvSpPr>
        <p:spPr>
          <a:xfrm>
            <a:off x="10485666" y="2374331"/>
            <a:ext cx="82296" cy="8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3E373274-2DD9-5657-0C71-38570AAFB72B}"/>
              </a:ext>
            </a:extLst>
          </p:cNvPr>
          <p:cNvCxnSpPr>
            <a:cxnSpLocks/>
          </p:cNvCxnSpPr>
          <p:nvPr/>
        </p:nvCxnSpPr>
        <p:spPr>
          <a:xfrm flipH="1" flipV="1">
            <a:off x="6999292" y="1663429"/>
            <a:ext cx="17441" cy="3194081"/>
          </a:xfrm>
          <a:prstGeom prst="straightConnector1">
            <a:avLst/>
          </a:prstGeom>
          <a:ln w="57150">
            <a:solidFill>
              <a:srgbClr val="005BA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63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1B5D-112A-4125-8C38-6BF25BCA6CF2}"/>
              </a:ext>
            </a:extLst>
          </p:cNvPr>
          <p:cNvSpPr>
            <a:spLocks noGrp="1"/>
          </p:cNvSpPr>
          <p:nvPr>
            <p:ph type="title"/>
          </p:nvPr>
        </p:nvSpPr>
        <p:spPr/>
        <p:txBody>
          <a:bodyPr/>
          <a:lstStyle/>
          <a:p>
            <a:r>
              <a:rPr lang="en-US" dirty="0"/>
              <a:t>Outline</a:t>
            </a:r>
          </a:p>
        </p:txBody>
      </p:sp>
      <p:sp>
        <p:nvSpPr>
          <p:cNvPr id="7" name="Content Placeholder 6">
            <a:extLst>
              <a:ext uri="{FF2B5EF4-FFF2-40B4-BE49-F238E27FC236}">
                <a16:creationId xmlns:a16="http://schemas.microsoft.com/office/drawing/2014/main" id="{2ECAB17A-8A1E-FB51-0B79-2E600FFB3FE3}"/>
              </a:ext>
            </a:extLst>
          </p:cNvPr>
          <p:cNvSpPr>
            <a:spLocks noGrp="1"/>
          </p:cNvSpPr>
          <p:nvPr>
            <p:ph idx="1"/>
          </p:nvPr>
        </p:nvSpPr>
        <p:spPr/>
        <p:txBody>
          <a:bodyPr>
            <a:normAutofit fontScale="92500" lnSpcReduction="10000"/>
          </a:bodyPr>
          <a:lstStyle/>
          <a:p>
            <a:pPr>
              <a:spcAft>
                <a:spcPts val="500"/>
              </a:spcAft>
            </a:pPr>
            <a:r>
              <a:rPr lang="en-US" sz="2800" dirty="0"/>
              <a:t>Motivation</a:t>
            </a:r>
          </a:p>
          <a:p>
            <a:pPr>
              <a:spcAft>
                <a:spcPts val="500"/>
              </a:spcAft>
            </a:pPr>
            <a:endParaRPr lang="en-US" sz="2800" dirty="0"/>
          </a:p>
          <a:p>
            <a:pPr>
              <a:spcAft>
                <a:spcPts val="500"/>
              </a:spcAft>
            </a:pPr>
            <a:r>
              <a:rPr lang="en-US" sz="2800" dirty="0"/>
              <a:t>What problem is sequential analysis solving?</a:t>
            </a:r>
          </a:p>
          <a:p>
            <a:pPr>
              <a:spcAft>
                <a:spcPts val="500"/>
              </a:spcAft>
            </a:pPr>
            <a:endParaRPr lang="en-US" sz="2800" dirty="0"/>
          </a:p>
          <a:p>
            <a:pPr>
              <a:spcAft>
                <a:spcPts val="500"/>
              </a:spcAft>
            </a:pPr>
            <a:r>
              <a:rPr lang="en-US" sz="2800" dirty="0"/>
              <a:t>How does it work?</a:t>
            </a:r>
          </a:p>
          <a:p>
            <a:pPr>
              <a:spcAft>
                <a:spcPts val="500"/>
              </a:spcAft>
            </a:pPr>
            <a:endParaRPr lang="en-US" sz="2800" dirty="0"/>
          </a:p>
          <a:p>
            <a:pPr>
              <a:spcAft>
                <a:spcPts val="500"/>
              </a:spcAft>
            </a:pPr>
            <a:r>
              <a:rPr lang="en-US" sz="2800" dirty="0"/>
              <a:t>Why is sequential analysis the best solution?</a:t>
            </a:r>
          </a:p>
          <a:p>
            <a:pPr>
              <a:spcAft>
                <a:spcPts val="500"/>
              </a:spcAft>
            </a:pPr>
            <a:endParaRPr lang="en-US" sz="2800" dirty="0"/>
          </a:p>
          <a:p>
            <a:pPr>
              <a:spcAft>
                <a:spcPts val="500"/>
              </a:spcAft>
            </a:pPr>
            <a:r>
              <a:rPr lang="en-US" sz="2800" dirty="0"/>
              <a:t>Resources</a:t>
            </a:r>
          </a:p>
          <a:p>
            <a:endParaRPr lang="en-US" sz="2400" dirty="0"/>
          </a:p>
          <a:p>
            <a:endParaRPr lang="en-US" sz="2400" dirty="0"/>
          </a:p>
        </p:txBody>
      </p:sp>
      <p:sp>
        <p:nvSpPr>
          <p:cNvPr id="4" name="Slide Number Placeholder 3">
            <a:extLst>
              <a:ext uri="{FF2B5EF4-FFF2-40B4-BE49-F238E27FC236}">
                <a16:creationId xmlns:a16="http://schemas.microsoft.com/office/drawing/2014/main" id="{F35DD0B2-CA79-4D27-BCFF-F4DA6AF12347}"/>
              </a:ext>
            </a:extLst>
          </p:cNvPr>
          <p:cNvSpPr>
            <a:spLocks noGrp="1"/>
          </p:cNvSpPr>
          <p:nvPr>
            <p:ph type="sldNum" sz="quarter" idx="12"/>
          </p:nvPr>
        </p:nvSpPr>
        <p:spPr/>
        <p:txBody>
          <a:bodyPr/>
          <a:lstStyle/>
          <a:p>
            <a:fld id="{173C96AE-0AA3-40E5-9343-CBE6611AA4FF}" type="slidenum">
              <a:rPr lang="en-US" smtClean="0"/>
              <a:pPr/>
              <a:t>1</a:t>
            </a:fld>
            <a:endParaRPr lang="en-US" dirty="0"/>
          </a:p>
        </p:txBody>
      </p:sp>
      <p:pic>
        <p:nvPicPr>
          <p:cNvPr id="3" name="Picture 2">
            <a:extLst>
              <a:ext uri="{FF2B5EF4-FFF2-40B4-BE49-F238E27FC236}">
                <a16:creationId xmlns:a16="http://schemas.microsoft.com/office/drawing/2014/main" id="{E0D5A8DB-5782-D6FE-17C3-2441B54701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19341" y="0"/>
            <a:ext cx="4372659" cy="6174558"/>
          </a:xfrm>
          <a:prstGeom prst="rect">
            <a:avLst/>
          </a:prstGeom>
        </p:spPr>
      </p:pic>
    </p:spTree>
    <p:extLst>
      <p:ext uri="{BB962C8B-B14F-4D97-AF65-F5344CB8AC3E}">
        <p14:creationId xmlns:p14="http://schemas.microsoft.com/office/powerpoint/2010/main" val="399704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611C-C0E1-00B7-336D-6A5DCFA7CDFC}"/>
              </a:ext>
            </a:extLst>
          </p:cNvPr>
          <p:cNvSpPr>
            <a:spLocks noGrp="1"/>
          </p:cNvSpPr>
          <p:nvPr>
            <p:ph type="title"/>
          </p:nvPr>
        </p:nvSpPr>
        <p:spPr/>
        <p:txBody>
          <a:bodyPr/>
          <a:lstStyle/>
          <a:p>
            <a:r>
              <a:rPr lang="en-US" dirty="0"/>
              <a:t>Sequential Analysis: R (likelihood ratio)</a:t>
            </a:r>
          </a:p>
        </p:txBody>
      </p:sp>
      <p:sp>
        <p:nvSpPr>
          <p:cNvPr id="3" name="Content Placeholder 2">
            <a:extLst>
              <a:ext uri="{FF2B5EF4-FFF2-40B4-BE49-F238E27FC236}">
                <a16:creationId xmlns:a16="http://schemas.microsoft.com/office/drawing/2014/main" id="{DBE9FE6C-6135-9DA8-F25B-35BEB9CCF705}"/>
              </a:ext>
            </a:extLst>
          </p:cNvPr>
          <p:cNvSpPr>
            <a:spLocks noGrp="1"/>
          </p:cNvSpPr>
          <p:nvPr>
            <p:ph idx="1"/>
          </p:nvPr>
        </p:nvSpPr>
        <p:spPr>
          <a:xfrm>
            <a:off x="560717" y="1308189"/>
            <a:ext cx="5474789" cy="4902829"/>
          </a:xfrm>
        </p:spPr>
        <p:txBody>
          <a:bodyPr>
            <a:normAutofit lnSpcReduction="10000"/>
          </a:bodyPr>
          <a:lstStyle/>
          <a:p>
            <a:pPr marL="457200" indent="-457200">
              <a:buFont typeface="Wingdings" panose="05000000000000000000" pitchFamily="2" charset="2"/>
              <a:buAutoNum type="arabicPeriod"/>
            </a:pPr>
            <a:r>
              <a:rPr lang="en-US" dirty="0"/>
              <a:t>Determine form of statistic that will be used to evaluate R=Prob</a:t>
            </a:r>
            <a:r>
              <a:rPr lang="en-US" b="0" dirty="0"/>
              <a:t>(alternative)</a:t>
            </a:r>
            <a:r>
              <a:rPr lang="en-US" dirty="0"/>
              <a:t>/Prob</a:t>
            </a:r>
            <a:r>
              <a:rPr lang="en-US" b="0" dirty="0"/>
              <a:t>(null)</a:t>
            </a:r>
          </a:p>
          <a:p>
            <a:pPr marL="457200" indent="-457200">
              <a:buFont typeface="+mj-lt"/>
              <a:buAutoNum type="arabicPeriod" startAt="2"/>
            </a:pPr>
            <a:r>
              <a:rPr lang="en-US" dirty="0"/>
              <a:t>Set significance level </a:t>
            </a:r>
            <a:r>
              <a:rPr lang="en-US" b="0" dirty="0"/>
              <a:t>(how willing are you to mistakenly say you have got a signal)</a:t>
            </a:r>
          </a:p>
          <a:p>
            <a:pPr marL="457200" indent="-457200">
              <a:buAutoNum type="arabicPeriod" startAt="2"/>
            </a:pPr>
            <a:r>
              <a:rPr lang="en-US" dirty="0"/>
              <a:t>Set power </a:t>
            </a:r>
            <a:r>
              <a:rPr lang="en-US" b="0" dirty="0"/>
              <a:t>(how long are you willing to wait around for a signal)</a:t>
            </a:r>
          </a:p>
          <a:p>
            <a:pPr marL="457200" indent="-457200">
              <a:buAutoNum type="arabicPeriod" startAt="2"/>
            </a:pPr>
            <a:r>
              <a:rPr lang="en-US" dirty="0"/>
              <a:t>Use formulas to set thresholds on R for accepting </a:t>
            </a:r>
            <a:r>
              <a:rPr lang="en-US" dirty="0">
                <a:solidFill>
                  <a:srgbClr val="F7941E"/>
                </a:solidFill>
              </a:rPr>
              <a:t>‘signal’ hypothesis </a:t>
            </a:r>
            <a:r>
              <a:rPr lang="en-US" dirty="0"/>
              <a:t>and </a:t>
            </a:r>
            <a:r>
              <a:rPr lang="en-US" dirty="0">
                <a:solidFill>
                  <a:srgbClr val="00B050"/>
                </a:solidFill>
              </a:rPr>
              <a:t>null hypothesis </a:t>
            </a:r>
          </a:p>
          <a:p>
            <a:pPr marL="457200" indent="-457200">
              <a:buAutoNum type="arabicPeriod" startAt="2"/>
            </a:pPr>
            <a:r>
              <a:rPr lang="en-US" dirty="0"/>
              <a:t>Keep recalculating R with accumulated data until you cross a threshold</a:t>
            </a:r>
          </a:p>
          <a:p>
            <a:pPr marL="457200" indent="-457200">
              <a:buAutoNum type="arabicPeriod" startAt="2"/>
            </a:pPr>
            <a:r>
              <a:rPr lang="en-US" dirty="0"/>
              <a:t>Example result: </a:t>
            </a:r>
            <a:r>
              <a:rPr lang="en-US" dirty="0">
                <a:solidFill>
                  <a:srgbClr val="005BAE"/>
                </a:solidFill>
              </a:rPr>
              <a:t>“The alternative hypothesis was accepted at a 5% significance level and 80% power.”</a:t>
            </a:r>
          </a:p>
        </p:txBody>
      </p:sp>
      <p:sp>
        <p:nvSpPr>
          <p:cNvPr id="4" name="Slide Number Placeholder 3">
            <a:extLst>
              <a:ext uri="{FF2B5EF4-FFF2-40B4-BE49-F238E27FC236}">
                <a16:creationId xmlns:a16="http://schemas.microsoft.com/office/drawing/2014/main" id="{3F8BA28C-FCA5-697B-16B2-58EE8FC3506D}"/>
              </a:ext>
            </a:extLst>
          </p:cNvPr>
          <p:cNvSpPr>
            <a:spLocks noGrp="1"/>
          </p:cNvSpPr>
          <p:nvPr>
            <p:ph type="sldNum" sz="quarter" idx="12"/>
          </p:nvPr>
        </p:nvSpPr>
        <p:spPr/>
        <p:txBody>
          <a:bodyPr/>
          <a:lstStyle/>
          <a:p>
            <a:fld id="{173C96AE-0AA3-40E5-9343-CBE6611AA4FF}" type="slidenum">
              <a:rPr lang="en-US" smtClean="0"/>
              <a:pPr/>
              <a:t>19</a:t>
            </a:fld>
            <a:endParaRPr lang="en-US" dirty="0"/>
          </a:p>
        </p:txBody>
      </p:sp>
      <p:sp>
        <p:nvSpPr>
          <p:cNvPr id="6" name="TextBox 5">
            <a:extLst>
              <a:ext uri="{FF2B5EF4-FFF2-40B4-BE49-F238E27FC236}">
                <a16:creationId xmlns:a16="http://schemas.microsoft.com/office/drawing/2014/main" id="{B1983349-E2E3-D966-9C85-A83074EB2F91}"/>
              </a:ext>
            </a:extLst>
          </p:cNvPr>
          <p:cNvSpPr txBox="1"/>
          <p:nvPr/>
        </p:nvSpPr>
        <p:spPr>
          <a:xfrm>
            <a:off x="6975650" y="5448784"/>
            <a:ext cx="4578240" cy="400110"/>
          </a:xfrm>
          <a:prstGeom prst="rect">
            <a:avLst/>
          </a:prstGeom>
          <a:noFill/>
        </p:spPr>
        <p:txBody>
          <a:bodyPr wrap="square" rtlCol="0">
            <a:spAutoFit/>
          </a:bodyPr>
          <a:lstStyle/>
          <a:p>
            <a:r>
              <a:rPr lang="en-US" sz="2000" b="1" i="1" dirty="0"/>
              <a:t>* Notice: NO SAMPLE SIZE CALCULATION!</a:t>
            </a:r>
          </a:p>
        </p:txBody>
      </p:sp>
      <p:pic>
        <p:nvPicPr>
          <p:cNvPr id="13" name="Picture 2" descr="Schematic representation of the sequential analysis procedure">
            <a:extLst>
              <a:ext uri="{FF2B5EF4-FFF2-40B4-BE49-F238E27FC236}">
                <a16:creationId xmlns:a16="http://schemas.microsoft.com/office/drawing/2014/main" id="{A5FF7A1B-FC63-A370-D31C-B6246AC64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495" y="1516341"/>
            <a:ext cx="5851475" cy="346269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09F561C-6D72-9696-AD23-D0BB312C5623}"/>
              </a:ext>
            </a:extLst>
          </p:cNvPr>
          <p:cNvSpPr/>
          <p:nvPr/>
        </p:nvSpPr>
        <p:spPr>
          <a:xfrm>
            <a:off x="6982996" y="1634246"/>
            <a:ext cx="4881396" cy="1011676"/>
          </a:xfrm>
          <a:prstGeom prst="rect">
            <a:avLst/>
          </a:prstGeom>
          <a:solidFill>
            <a:srgbClr val="F79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Accept Alternative Hypothesis</a:t>
            </a:r>
          </a:p>
        </p:txBody>
      </p:sp>
      <p:sp>
        <p:nvSpPr>
          <p:cNvPr id="15" name="Rectangle 14">
            <a:extLst>
              <a:ext uri="{FF2B5EF4-FFF2-40B4-BE49-F238E27FC236}">
                <a16:creationId xmlns:a16="http://schemas.microsoft.com/office/drawing/2014/main" id="{5151E166-6022-EB6C-A472-FF7CB025FAB4}"/>
              </a:ext>
            </a:extLst>
          </p:cNvPr>
          <p:cNvSpPr/>
          <p:nvPr/>
        </p:nvSpPr>
        <p:spPr>
          <a:xfrm>
            <a:off x="6156495" y="1780161"/>
            <a:ext cx="643139" cy="35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82B6A21-C763-0313-2D5E-0325D6ABD1D5}"/>
              </a:ext>
            </a:extLst>
          </p:cNvPr>
          <p:cNvSpPr/>
          <p:nvPr/>
        </p:nvSpPr>
        <p:spPr>
          <a:xfrm>
            <a:off x="6246027" y="2435603"/>
            <a:ext cx="643138" cy="35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0E33594-9F2D-9FA5-418B-55B14FBED777}"/>
              </a:ext>
            </a:extLst>
          </p:cNvPr>
          <p:cNvSpPr/>
          <p:nvPr/>
        </p:nvSpPr>
        <p:spPr>
          <a:xfrm>
            <a:off x="6246026" y="3771853"/>
            <a:ext cx="643139" cy="35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775DD91-4B9E-6136-3288-4096CF74FE47}"/>
              </a:ext>
            </a:extLst>
          </p:cNvPr>
          <p:cNvSpPr txBox="1"/>
          <p:nvPr/>
        </p:nvSpPr>
        <p:spPr>
          <a:xfrm rot="16200000">
            <a:off x="6599318" y="2296183"/>
            <a:ext cx="379379" cy="584775"/>
          </a:xfrm>
          <a:prstGeom prst="rect">
            <a:avLst/>
          </a:prstGeom>
          <a:noFill/>
        </p:spPr>
        <p:txBody>
          <a:bodyPr wrap="square" rtlCol="0">
            <a:spAutoFit/>
          </a:bodyPr>
          <a:lstStyle/>
          <a:p>
            <a:r>
              <a:rPr lang="en-US" sz="3200" b="1" dirty="0">
                <a:solidFill>
                  <a:srgbClr val="005BAE"/>
                </a:solidFill>
              </a:rPr>
              <a:t>R</a:t>
            </a:r>
          </a:p>
        </p:txBody>
      </p:sp>
      <p:sp>
        <p:nvSpPr>
          <p:cNvPr id="19" name="Rectangle 18">
            <a:extLst>
              <a:ext uri="{FF2B5EF4-FFF2-40B4-BE49-F238E27FC236}">
                <a16:creationId xmlns:a16="http://schemas.microsoft.com/office/drawing/2014/main" id="{E83743F5-C2B3-1914-FA5E-F4DEE9FD1264}"/>
              </a:ext>
            </a:extLst>
          </p:cNvPr>
          <p:cNvSpPr/>
          <p:nvPr/>
        </p:nvSpPr>
        <p:spPr>
          <a:xfrm>
            <a:off x="7032742" y="3848179"/>
            <a:ext cx="4831650" cy="100933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Accept Null Hypothesis</a:t>
            </a:r>
          </a:p>
        </p:txBody>
      </p:sp>
      <p:cxnSp>
        <p:nvCxnSpPr>
          <p:cNvPr id="20" name="Straight Connector 19">
            <a:extLst>
              <a:ext uri="{FF2B5EF4-FFF2-40B4-BE49-F238E27FC236}">
                <a16:creationId xmlns:a16="http://schemas.microsoft.com/office/drawing/2014/main" id="{86A03595-5BAB-E2CA-899A-2777970ECEDC}"/>
              </a:ext>
            </a:extLst>
          </p:cNvPr>
          <p:cNvCxnSpPr>
            <a:cxnSpLocks/>
          </p:cNvCxnSpPr>
          <p:nvPr/>
        </p:nvCxnSpPr>
        <p:spPr>
          <a:xfrm flipV="1">
            <a:off x="10272409" y="2435603"/>
            <a:ext cx="243191" cy="268686"/>
          </a:xfrm>
          <a:prstGeom prst="line">
            <a:avLst/>
          </a:prstGeom>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21A96F84-7EAE-2956-06D3-F59EF8EF9319}"/>
              </a:ext>
            </a:extLst>
          </p:cNvPr>
          <p:cNvSpPr/>
          <p:nvPr/>
        </p:nvSpPr>
        <p:spPr>
          <a:xfrm>
            <a:off x="10491281" y="2383278"/>
            <a:ext cx="0" cy="8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8069C5E-C715-3D79-521E-3DA104B6F926}"/>
              </a:ext>
            </a:extLst>
          </p:cNvPr>
          <p:cNvSpPr/>
          <p:nvPr/>
        </p:nvSpPr>
        <p:spPr>
          <a:xfrm>
            <a:off x="10485666" y="2374331"/>
            <a:ext cx="82296" cy="8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3E373274-2DD9-5657-0C71-38570AAFB72B}"/>
              </a:ext>
            </a:extLst>
          </p:cNvPr>
          <p:cNvCxnSpPr>
            <a:cxnSpLocks/>
          </p:cNvCxnSpPr>
          <p:nvPr/>
        </p:nvCxnSpPr>
        <p:spPr>
          <a:xfrm flipH="1" flipV="1">
            <a:off x="6999292" y="1663429"/>
            <a:ext cx="17441" cy="3194081"/>
          </a:xfrm>
          <a:prstGeom prst="straightConnector1">
            <a:avLst/>
          </a:prstGeom>
          <a:ln w="57150">
            <a:solidFill>
              <a:srgbClr val="005BAE"/>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761334AA-9179-E82A-41CF-4D13363B60C7}"/>
              </a:ext>
            </a:extLst>
          </p:cNvPr>
          <p:cNvSpPr/>
          <p:nvPr/>
        </p:nvSpPr>
        <p:spPr>
          <a:xfrm>
            <a:off x="350196" y="1040860"/>
            <a:ext cx="5953327" cy="10116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18E833-6076-7338-0AA8-E5FBACBE7F6F}"/>
              </a:ext>
            </a:extLst>
          </p:cNvPr>
          <p:cNvSpPr txBox="1"/>
          <p:nvPr/>
        </p:nvSpPr>
        <p:spPr>
          <a:xfrm rot="19465539">
            <a:off x="5147141" y="1339129"/>
            <a:ext cx="2992237" cy="646331"/>
          </a:xfrm>
          <a:prstGeom prst="rect">
            <a:avLst/>
          </a:prstGeom>
          <a:noFill/>
        </p:spPr>
        <p:txBody>
          <a:bodyPr wrap="square" rtlCol="0">
            <a:spAutoFit/>
          </a:bodyPr>
          <a:lstStyle/>
          <a:p>
            <a:r>
              <a:rPr lang="en-US" sz="3600" b="1" dirty="0">
                <a:solidFill>
                  <a:srgbClr val="FF0000"/>
                </a:solidFill>
              </a:rPr>
              <a:t>Bayes Factor</a:t>
            </a:r>
          </a:p>
        </p:txBody>
      </p:sp>
    </p:spTree>
    <p:extLst>
      <p:ext uri="{BB962C8B-B14F-4D97-AF65-F5344CB8AC3E}">
        <p14:creationId xmlns:p14="http://schemas.microsoft.com/office/powerpoint/2010/main" val="1818487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E403-A192-7F98-7436-7CE1CB09517B}"/>
              </a:ext>
            </a:extLst>
          </p:cNvPr>
          <p:cNvSpPr>
            <a:spLocks noGrp="1"/>
          </p:cNvSpPr>
          <p:nvPr>
            <p:ph type="title"/>
          </p:nvPr>
        </p:nvSpPr>
        <p:spPr/>
        <p:txBody>
          <a:bodyPr/>
          <a:lstStyle/>
          <a:p>
            <a:r>
              <a:rPr lang="en-US" dirty="0"/>
              <a:t>Sequential Analysis: 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17C4C2-6BC6-3310-4DCB-18D1CC37B95B}"/>
                  </a:ext>
                </a:extLst>
              </p:cNvPr>
              <p:cNvSpPr>
                <a:spLocks noGrp="1"/>
              </p:cNvSpPr>
              <p:nvPr>
                <p:ph idx="1"/>
              </p:nvPr>
            </p:nvSpPr>
            <p:spPr/>
            <p:txBody>
              <a:bodyPr>
                <a:normAutofit fontScale="92500" lnSpcReduction="10000"/>
              </a:bodyPr>
              <a:lstStyle/>
              <a:p>
                <a:r>
                  <a:rPr lang="en-US" dirty="0"/>
                  <a:t>Technically,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𝑃𝑟𝑜𝑏</m:t>
                          </m:r>
                          <m:r>
                            <a:rPr lang="en-US" b="0" i="1" smtClean="0">
                              <a:latin typeface="Cambria Math" panose="02040503050406030204" pitchFamily="18" charset="0"/>
                            </a:rPr>
                            <m:t>(</m:t>
                          </m:r>
                          <m:r>
                            <a:rPr lang="en-US" b="0" i="1" smtClean="0">
                              <a:latin typeface="Cambria Math" panose="02040503050406030204" pitchFamily="18" charset="0"/>
                            </a:rPr>
                            <m:t>𝐷𝑎𝑡𝑎</m:t>
                          </m:r>
                          <m:r>
                            <a:rPr lang="en-US" b="0" i="1" smtClean="0">
                              <a:latin typeface="Cambria Math" panose="02040503050406030204" pitchFamily="18" charset="0"/>
                            </a:rPr>
                            <m:t>|</m:t>
                          </m:r>
                          <m:r>
                            <a:rPr lang="en-US" b="0" i="1" smtClean="0">
                              <a:latin typeface="Cambria Math" panose="02040503050406030204" pitchFamily="18" charset="0"/>
                            </a:rPr>
                            <m:t>𝑎𝑙𝑡𝑒𝑟𝑛𝑎𝑡𝑖𝑣𝑒</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𝐷𝑎𝑡𝑎</m:t>
                          </m:r>
                          <m:r>
                            <a:rPr lang="en-US" b="0" i="1" smtClean="0">
                              <a:latin typeface="Cambria Math" panose="02040503050406030204" pitchFamily="18" charset="0"/>
                            </a:rPr>
                            <m:t>|</m:t>
                          </m:r>
                          <m:r>
                            <a:rPr lang="en-US" b="0" i="1" smtClean="0">
                              <a:latin typeface="Cambria Math" panose="02040503050406030204" pitchFamily="18" charset="0"/>
                            </a:rPr>
                            <m:t>𝑛𝑢𝑙𝑙</m:t>
                          </m:r>
                          <m:r>
                            <a:rPr lang="en-US" b="0" i="1" smtClean="0">
                              <a:latin typeface="Cambria Math" panose="02040503050406030204" pitchFamily="18" charset="0"/>
                            </a:rPr>
                            <m:t>)</m:t>
                          </m:r>
                        </m:den>
                      </m:f>
                    </m:oMath>
                  </m:oMathPara>
                </a14:m>
                <a:endParaRPr lang="en-US" b="0" dirty="0"/>
              </a:p>
              <a:p>
                <a:r>
                  <a:rPr lang="en-US" b="0" dirty="0"/>
                  <a:t>Bayes Factor</a:t>
                </a:r>
              </a:p>
              <a:p>
                <a:endParaRPr lang="en-US" b="0" dirty="0"/>
              </a:p>
              <a:p>
                <a:r>
                  <a:rPr lang="en-US" b="0" dirty="0"/>
                  <a:t>Form heavily dependent on use case, hypothesis (distributions of the data)</a:t>
                </a:r>
              </a:p>
              <a:p>
                <a:endParaRPr lang="en-US" dirty="0"/>
              </a:p>
              <a:p>
                <a:r>
                  <a:rPr lang="en-US" dirty="0"/>
                  <a:t>Can look it up (Wald’s Book) or ask a statistician</a:t>
                </a:r>
              </a:p>
              <a:p>
                <a:endParaRPr lang="en-US" b="0" dirty="0"/>
              </a:p>
              <a:p>
                <a:r>
                  <a:rPr lang="en-US" b="0" dirty="0"/>
                  <a:t>Sometimes non-analytic</a:t>
                </a:r>
              </a:p>
              <a:p>
                <a:endParaRPr lang="en-US" dirty="0"/>
              </a:p>
              <a:p>
                <a:r>
                  <a:rPr lang="en-US" dirty="0"/>
                  <a:t>R has an intuitive meaning in itself (unlike p-value)</a:t>
                </a:r>
              </a:p>
              <a:p>
                <a:pPr lvl="1"/>
                <a:r>
                  <a:rPr lang="en-US" b="0" dirty="0"/>
                  <a:t>Converted into proper probability or belief: intuitive as the probability of rain in the forecast</a:t>
                </a:r>
              </a:p>
            </p:txBody>
          </p:sp>
        </mc:Choice>
        <mc:Fallback xmlns="">
          <p:sp>
            <p:nvSpPr>
              <p:cNvPr id="3" name="Content Placeholder 2">
                <a:extLst>
                  <a:ext uri="{FF2B5EF4-FFF2-40B4-BE49-F238E27FC236}">
                    <a16:creationId xmlns:a16="http://schemas.microsoft.com/office/drawing/2014/main" id="{A917C4C2-6BC6-3310-4DCB-18D1CC37B95B}"/>
                  </a:ext>
                </a:extLst>
              </p:cNvPr>
              <p:cNvSpPr>
                <a:spLocks noGrp="1" noRot="1" noChangeAspect="1" noMove="1" noResize="1" noEditPoints="1" noAdjustHandles="1" noChangeArrowheads="1" noChangeShapeType="1" noTextEdit="1"/>
              </p:cNvSpPr>
              <p:nvPr>
                <p:ph idx="1"/>
              </p:nvPr>
            </p:nvSpPr>
            <p:spPr>
              <a:blipFill>
                <a:blip r:embed="rId2"/>
                <a:stretch>
                  <a:fillRect l="-439" t="-12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6E42DF-9BDE-4375-7ED4-57B09F6DEE3B}"/>
              </a:ext>
            </a:extLst>
          </p:cNvPr>
          <p:cNvSpPr>
            <a:spLocks noGrp="1"/>
          </p:cNvSpPr>
          <p:nvPr>
            <p:ph type="sldNum" sz="quarter" idx="12"/>
          </p:nvPr>
        </p:nvSpPr>
        <p:spPr/>
        <p:txBody>
          <a:bodyPr/>
          <a:lstStyle/>
          <a:p>
            <a:fld id="{173C96AE-0AA3-40E5-9343-CBE6611AA4FF}" type="slidenum">
              <a:rPr lang="en-US" smtClean="0"/>
              <a:pPr/>
              <a:t>20</a:t>
            </a:fld>
            <a:endParaRPr lang="en-US" dirty="0"/>
          </a:p>
        </p:txBody>
      </p:sp>
    </p:spTree>
    <p:extLst>
      <p:ext uri="{BB962C8B-B14F-4D97-AF65-F5344CB8AC3E}">
        <p14:creationId xmlns:p14="http://schemas.microsoft.com/office/powerpoint/2010/main" val="15478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F34A-FADE-DB40-EBD9-65A95E59428A}"/>
              </a:ext>
            </a:extLst>
          </p:cNvPr>
          <p:cNvSpPr>
            <a:spLocks noGrp="1"/>
          </p:cNvSpPr>
          <p:nvPr>
            <p:ph type="title"/>
          </p:nvPr>
        </p:nvSpPr>
        <p:spPr/>
        <p:txBody>
          <a:bodyPr/>
          <a:lstStyle/>
          <a:p>
            <a:r>
              <a:rPr lang="en-US" sz="3200" dirty="0"/>
              <a:t>Determining Whether a Coin is Fair: A Mathematical Deep-Dive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E3690B-2CA1-C2F4-5CCD-EFCA6893E9E0}"/>
                  </a:ext>
                </a:extLst>
              </p:cNvPr>
              <p:cNvSpPr>
                <a:spLocks noGrp="1"/>
              </p:cNvSpPr>
              <p:nvPr>
                <p:ph idx="1"/>
              </p:nvPr>
            </p:nvSpPr>
            <p:spPr>
              <a:xfrm>
                <a:off x="560717" y="1308189"/>
                <a:ext cx="5968399" cy="5093083"/>
              </a:xfrm>
              <a:ln>
                <a:noFill/>
              </a:ln>
            </p:spPr>
            <p:txBody>
              <a:bodyPr>
                <a:normAutofit fontScale="85000" lnSpcReduction="10000"/>
              </a:bodyPr>
              <a:lstStyle/>
              <a:p>
                <a:r>
                  <a:rPr lang="en-US" dirty="0"/>
                  <a:t>Suppose I want to determine the probability that a coin is fair</a:t>
                </a:r>
              </a:p>
              <a:p>
                <a:pPr lvl="1"/>
                <a:r>
                  <a:rPr lang="en-US" dirty="0">
                    <a:solidFill>
                      <a:srgbClr val="FF0000"/>
                    </a:solidFill>
                  </a:rPr>
                  <a:t>significance level=5%</a:t>
                </a:r>
                <a:r>
                  <a:rPr lang="en-US" dirty="0"/>
                  <a:t>,</a:t>
                </a:r>
                <a:r>
                  <a:rPr lang="en-US" dirty="0">
                    <a:solidFill>
                      <a:srgbClr val="FF0000"/>
                    </a:solidFill>
                  </a:rPr>
                  <a:t> </a:t>
                </a:r>
                <a:r>
                  <a:rPr lang="en-US" dirty="0">
                    <a:solidFill>
                      <a:schemeClr val="accent1"/>
                    </a:solidFill>
                  </a:rPr>
                  <a:t>Power=80%</a:t>
                </a:r>
              </a:p>
              <a:p>
                <a:pPr lvl="1"/>
                <a:r>
                  <a:rPr lang="en-US" dirty="0"/>
                  <a:t>Calculate my thresholds</a:t>
                </a:r>
              </a:p>
              <a:p>
                <a:pPr lvl="1"/>
                <a:r>
                  <a:rPr lang="en-US" dirty="0"/>
                  <a:t>Keep calculating R as data roll in</a:t>
                </a:r>
              </a:p>
              <a:p>
                <a:pPr marL="228600" lvl="1" indent="0">
                  <a:buNone/>
                </a:pPr>
                <a:endParaRPr lang="en-US" dirty="0"/>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𝑫𝒂𝒕𝒂</m:t>
                          </m:r>
                          <m:r>
                            <a:rPr lang="en-US" b="1" i="1" smtClean="0">
                              <a:latin typeface="Cambria Math" panose="02040503050406030204" pitchFamily="18" charset="0"/>
                            </a:rPr>
                            <m:t>|</m:t>
                          </m:r>
                          <m:r>
                            <a:rPr lang="en-US" b="1" i="1" smtClean="0">
                              <a:latin typeface="Cambria Math" panose="02040503050406030204" pitchFamily="18" charset="0"/>
                            </a:rPr>
                            <m:t>𝑨𝒍𝒕𝒆𝒓𝒏𝒂𝒕𝒊𝒗𝒆</m:t>
                          </m:r>
                          <m:r>
                            <a:rPr lang="en-US" b="1" i="1" smtClean="0">
                              <a:latin typeface="Cambria Math" panose="02040503050406030204" pitchFamily="18" charset="0"/>
                            </a:rPr>
                            <m:t>)</m:t>
                          </m:r>
                        </m:num>
                        <m:den>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𝑫𝒂𝒕𝒂</m:t>
                          </m:r>
                          <m:r>
                            <a:rPr lang="en-US" b="1" i="1" smtClean="0">
                              <a:latin typeface="Cambria Math" panose="02040503050406030204" pitchFamily="18" charset="0"/>
                            </a:rPr>
                            <m:t>|</m:t>
                          </m:r>
                          <m:r>
                            <a:rPr lang="en-US" b="1" i="1" smtClean="0">
                              <a:latin typeface="Cambria Math" panose="02040503050406030204" pitchFamily="18" charset="0"/>
                            </a:rPr>
                            <m:t>𝑵𝒖𝒍𝒍</m:t>
                          </m:r>
                          <m:r>
                            <a:rPr lang="en-US" b="1" i="1" smtClean="0">
                              <a:latin typeface="Cambria Math" panose="02040503050406030204" pitchFamily="18" charset="0"/>
                            </a:rPr>
                            <m:t>)</m:t>
                          </m:r>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𝑪𝒐𝒊𝒏</m:t>
                          </m:r>
                          <m:r>
                            <a:rPr lang="en-US" b="1" i="1" smtClean="0">
                              <a:latin typeface="Cambria Math" panose="02040503050406030204" pitchFamily="18" charset="0"/>
                            </a:rPr>
                            <m:t> </m:t>
                          </m:r>
                          <m:r>
                            <a:rPr lang="en-US" b="1" i="1" smtClean="0">
                              <a:latin typeface="Cambria Math" panose="02040503050406030204" pitchFamily="18" charset="0"/>
                            </a:rPr>
                            <m:t>𝑭𝒍𝒊𝒑𝒔</m:t>
                          </m:r>
                          <m:r>
                            <a:rPr lang="en-US" b="1" i="1" smtClean="0">
                              <a:latin typeface="Cambria Math" panose="02040503050406030204" pitchFamily="18" charset="0"/>
                            </a:rPr>
                            <m:t>|</m:t>
                          </m:r>
                          <m:r>
                            <a:rPr lang="en-US" b="1" i="1" smtClean="0">
                              <a:latin typeface="Cambria Math" panose="02040503050406030204" pitchFamily="18" charset="0"/>
                            </a:rPr>
                            <m:t>𝑼𝒏𝒇𝒂𝒊𝒓</m:t>
                          </m:r>
                          <m:r>
                            <a:rPr lang="en-US" b="1" i="1" smtClean="0">
                              <a:latin typeface="Cambria Math" panose="02040503050406030204" pitchFamily="18" charset="0"/>
                            </a:rPr>
                            <m:t>)</m:t>
                          </m:r>
                        </m:num>
                        <m:den>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𝑪𝒐𝒊𝒏</m:t>
                          </m:r>
                          <m:r>
                            <a:rPr lang="en-US" b="1" i="1" smtClean="0">
                              <a:latin typeface="Cambria Math" panose="02040503050406030204" pitchFamily="18" charset="0"/>
                            </a:rPr>
                            <m:t> </m:t>
                          </m:r>
                          <m:r>
                            <a:rPr lang="en-US" b="1" i="1" smtClean="0">
                              <a:latin typeface="Cambria Math" panose="02040503050406030204" pitchFamily="18" charset="0"/>
                            </a:rPr>
                            <m:t>𝑭𝒍𝒊𝒑𝒔</m:t>
                          </m:r>
                          <m:r>
                            <a:rPr lang="en-US" b="1" i="1" smtClean="0">
                              <a:latin typeface="Cambria Math" panose="02040503050406030204" pitchFamily="18" charset="0"/>
                            </a:rPr>
                            <m:t>|</m:t>
                          </m:r>
                          <m:r>
                            <a:rPr lang="en-US" b="1" i="1" smtClean="0">
                              <a:latin typeface="Cambria Math" panose="02040503050406030204" pitchFamily="18" charset="0"/>
                            </a:rPr>
                            <m:t>𝑭𝒂𝒊𝒓</m:t>
                          </m:r>
                          <m:r>
                            <a:rPr lang="en-US" b="1" i="1" smtClean="0">
                              <a:latin typeface="Cambria Math" panose="02040503050406030204" pitchFamily="18" charset="0"/>
                            </a:rPr>
                            <m:t>)</m:t>
                          </m:r>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𝟎</m:t>
                              </m:r>
                            </m:sub>
                            <m:sup>
                              <m:r>
                                <a:rPr lang="en-US" b="1" i="1" smtClean="0">
                                  <a:latin typeface="Cambria Math" panose="02040503050406030204" pitchFamily="18" charset="0"/>
                                </a:rPr>
                                <m:t>𝟏</m:t>
                              </m:r>
                            </m:sup>
                            <m:e>
                              <m:sSup>
                                <m:sSupPr>
                                  <m:ctrlPr>
                                    <a:rPr lang="en-US" b="1" i="1" smtClean="0">
                                      <a:latin typeface="Cambria Math" panose="02040503050406030204" pitchFamily="18" charset="0"/>
                                    </a:rPr>
                                  </m:ctrlPr>
                                </m:sSupPr>
                                <m:e>
                                  <m:r>
                                    <a:rPr lang="en-US" b="1" i="1" smtClean="0">
                                      <a:latin typeface="Cambria Math" panose="02040503050406030204" pitchFamily="18" charset="0"/>
                                    </a:rPr>
                                    <m:t>𝒒</m:t>
                                  </m:r>
                                </m:e>
                                <m:sup>
                                  <m:r>
                                    <a:rPr lang="en-US" b="1" i="1" smtClean="0">
                                      <a:latin typeface="Cambria Math" panose="02040503050406030204" pitchFamily="18" charset="0"/>
                                    </a:rPr>
                                    <m:t>𝑯</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𝒒</m:t>
                                  </m:r>
                                  <m:r>
                                    <a:rPr lang="en-US" b="1" i="1" smtClean="0">
                                      <a:latin typeface="Cambria Math" panose="02040503050406030204" pitchFamily="18" charset="0"/>
                                    </a:rPr>
                                    <m:t>)</m:t>
                                  </m:r>
                                </m:e>
                                <m:sup>
                                  <m:r>
                                    <a:rPr lang="en-US" b="1" i="1" smtClean="0">
                                      <a:latin typeface="Cambria Math" panose="02040503050406030204" pitchFamily="18" charset="0"/>
                                    </a:rPr>
                                    <m:t>𝑻</m:t>
                                  </m:r>
                                </m:sup>
                              </m:sSup>
                              <m:r>
                                <a:rPr lang="en-US" b="1" i="1" smtClean="0">
                                  <a:latin typeface="Cambria Math" panose="02040503050406030204" pitchFamily="18" charset="0"/>
                                </a:rPr>
                                <m:t>𝒅𝒒</m:t>
                              </m:r>
                            </m:e>
                          </m:nary>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e>
                            <m:sup>
                              <m:r>
                                <a:rPr lang="en-US" b="1" i="1" smtClean="0">
                                  <a:latin typeface="Cambria Math" panose="02040503050406030204" pitchFamily="18" charset="0"/>
                                </a:rPr>
                                <m:t>𝑯</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e>
                            <m:sup>
                              <m:r>
                                <a:rPr lang="en-US" b="1" i="1" smtClean="0">
                                  <a:latin typeface="Cambria Math" panose="02040503050406030204" pitchFamily="18" charset="0"/>
                                </a:rPr>
                                <m:t>𝑻</m:t>
                              </m:r>
                            </m:sup>
                          </m:sSup>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𝑯</m:t>
                          </m:r>
                          <m:r>
                            <a:rPr lang="en-US" b="1" i="1" smtClean="0">
                              <a:latin typeface="Cambria Math" panose="02040503050406030204" pitchFamily="18" charset="0"/>
                            </a:rPr>
                            <m:t>!</m:t>
                          </m:r>
                          <m:r>
                            <a:rPr lang="en-US" b="1" i="1" smtClean="0">
                              <a:latin typeface="Cambria Math" panose="02040503050406030204" pitchFamily="18" charset="0"/>
                            </a:rPr>
                            <m:t>𝑻</m:t>
                          </m:r>
                          <m:r>
                            <a:rPr lang="en-US" b="1" i="1" smtClean="0">
                              <a:latin typeface="Cambria Math" panose="02040503050406030204" pitchFamily="18" charset="0"/>
                            </a:rPr>
                            <m:t>!</m:t>
                          </m:r>
                        </m:num>
                        <m:den>
                          <m:d>
                            <m:dPr>
                              <m:ctrlPr>
                                <a:rPr lang="en-US" b="1" i="1" smtClean="0">
                                  <a:latin typeface="Cambria Math" panose="02040503050406030204" pitchFamily="18" charset="0"/>
                                </a:rPr>
                              </m:ctrlPr>
                            </m:dPr>
                            <m:e>
                              <m:r>
                                <a:rPr lang="en-US" b="1" i="1" smtClean="0">
                                  <a:latin typeface="Cambria Math" panose="02040503050406030204" pitchFamily="18" charset="0"/>
                                </a:rPr>
                                <m:t>𝑯</m:t>
                              </m:r>
                              <m:r>
                                <a:rPr lang="en-US" b="1" i="1" smtClean="0">
                                  <a:latin typeface="Cambria Math" panose="02040503050406030204" pitchFamily="18" charset="0"/>
                                </a:rPr>
                                <m:t>+</m:t>
                              </m:r>
                              <m:r>
                                <a:rPr lang="en-US" b="1" i="1" smtClean="0">
                                  <a:latin typeface="Cambria Math" panose="02040503050406030204" pitchFamily="18" charset="0"/>
                                </a:rPr>
                                <m:t>𝑻</m:t>
                              </m:r>
                              <m:r>
                                <a:rPr lang="en-US" b="1" i="1" smtClean="0">
                                  <a:latin typeface="Cambria Math" panose="02040503050406030204" pitchFamily="18" charset="0"/>
                                </a:rPr>
                                <m:t>+</m:t>
                              </m:r>
                              <m:r>
                                <a:rPr lang="en-US" b="1" i="1" smtClean="0">
                                  <a:latin typeface="Cambria Math" panose="02040503050406030204" pitchFamily="18" charset="0"/>
                                </a:rPr>
                                <m:t>𝟏</m:t>
                              </m:r>
                            </m:e>
                          </m:d>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e>
                            <m:sup>
                              <m:r>
                                <a:rPr lang="en-US" b="1" i="1" smtClean="0">
                                  <a:latin typeface="Cambria Math" panose="02040503050406030204" pitchFamily="18" charset="0"/>
                                </a:rPr>
                                <m:t>𝑯</m:t>
                              </m:r>
                              <m:r>
                                <a:rPr lang="en-US" b="1" i="1" smtClean="0">
                                  <a:latin typeface="Cambria Math" panose="02040503050406030204" pitchFamily="18" charset="0"/>
                                </a:rPr>
                                <m:t>+</m:t>
                              </m:r>
                              <m:r>
                                <a:rPr lang="en-US" b="1" i="1" smtClean="0">
                                  <a:latin typeface="Cambria Math" panose="02040503050406030204" pitchFamily="18" charset="0"/>
                                </a:rPr>
                                <m:t>𝑻</m:t>
                              </m:r>
                            </m:sup>
                          </m:sSup>
                        </m:den>
                      </m:f>
                    </m:oMath>
                  </m:oMathPara>
                </a14:m>
                <a:endParaRPr lang="en-US" b="1" dirty="0"/>
              </a:p>
              <a:p>
                <a:pPr marL="228600" lvl="1" indent="0">
                  <a:buNone/>
                </a:pPr>
                <a:endParaRPr lang="en-US" dirty="0"/>
              </a:p>
              <a:p>
                <a:pPr marL="228600" lvl="1" indent="0">
                  <a:buNone/>
                </a:pPr>
                <a:endParaRPr lang="en-US" dirty="0"/>
              </a:p>
              <a:p>
                <a:pPr lvl="1"/>
                <a:r>
                  <a:rPr lang="en-US" dirty="0"/>
                  <a:t>“The coin is fair with a </a:t>
                </a:r>
                <a:r>
                  <a:rPr lang="en-US" dirty="0">
                    <a:solidFill>
                      <a:srgbClr val="FF0000"/>
                    </a:solidFill>
                  </a:rPr>
                  <a:t>significance level=5%</a:t>
                </a:r>
                <a:r>
                  <a:rPr lang="en-US" dirty="0"/>
                  <a:t>,</a:t>
                </a:r>
                <a:r>
                  <a:rPr lang="en-US" dirty="0">
                    <a:solidFill>
                      <a:srgbClr val="FF0000"/>
                    </a:solidFill>
                  </a:rPr>
                  <a:t> </a:t>
                </a:r>
                <a:r>
                  <a:rPr lang="en-US" dirty="0">
                    <a:solidFill>
                      <a:schemeClr val="accent1"/>
                    </a:solidFill>
                  </a:rPr>
                  <a:t>Power=80%”</a:t>
                </a:r>
              </a:p>
            </p:txBody>
          </p:sp>
        </mc:Choice>
        <mc:Fallback xmlns="">
          <p:sp>
            <p:nvSpPr>
              <p:cNvPr id="3" name="Content Placeholder 2">
                <a:extLst>
                  <a:ext uri="{FF2B5EF4-FFF2-40B4-BE49-F238E27FC236}">
                    <a16:creationId xmlns:a16="http://schemas.microsoft.com/office/drawing/2014/main" id="{E6E3690B-2CA1-C2F4-5CCD-EFCA6893E9E0}"/>
                  </a:ext>
                </a:extLst>
              </p:cNvPr>
              <p:cNvSpPr>
                <a:spLocks noGrp="1" noRot="1" noChangeAspect="1" noMove="1" noResize="1" noEditPoints="1" noAdjustHandles="1" noChangeArrowheads="1" noChangeShapeType="1" noTextEdit="1"/>
              </p:cNvSpPr>
              <p:nvPr>
                <p:ph idx="1"/>
              </p:nvPr>
            </p:nvSpPr>
            <p:spPr>
              <a:xfrm>
                <a:off x="560717" y="1308189"/>
                <a:ext cx="5968399" cy="5093083"/>
              </a:xfrm>
              <a:blipFill>
                <a:blip r:embed="rId2"/>
                <a:stretch>
                  <a:fillRect l="-511" t="-958" r="-511"/>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02908F-300F-A3DE-0342-35B201A6C062}"/>
              </a:ext>
            </a:extLst>
          </p:cNvPr>
          <p:cNvSpPr>
            <a:spLocks noGrp="1"/>
          </p:cNvSpPr>
          <p:nvPr>
            <p:ph type="sldNum" sz="quarter" idx="12"/>
          </p:nvPr>
        </p:nvSpPr>
        <p:spPr/>
        <p:txBody>
          <a:bodyPr/>
          <a:lstStyle/>
          <a:p>
            <a:fld id="{173C96AE-0AA3-40E5-9343-CBE6611AA4FF}" type="slidenum">
              <a:rPr lang="en-US" smtClean="0"/>
              <a:pPr/>
              <a:t>21</a:t>
            </a:fld>
            <a:endParaRPr lang="en-US" dirty="0"/>
          </a:p>
        </p:txBody>
      </p:sp>
      <p:pic>
        <p:nvPicPr>
          <p:cNvPr id="7180" name="Picture 12">
            <a:extLst>
              <a:ext uri="{FF2B5EF4-FFF2-40B4-BE49-F238E27FC236}">
                <a16:creationId xmlns:a16="http://schemas.microsoft.com/office/drawing/2014/main" id="{0E6DDF2C-A016-4B71-824B-167EE3582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1313674"/>
            <a:ext cx="5610225" cy="4171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3BCFD957-358D-A4D4-AF7F-B2FE655E4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684" y="1336742"/>
            <a:ext cx="5610225" cy="4171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F397D341-31E7-7711-7E11-53D0C4939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9" y="1331257"/>
            <a:ext cx="5610225" cy="4171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86" name="Picture 18">
            <a:extLst>
              <a:ext uri="{FF2B5EF4-FFF2-40B4-BE49-F238E27FC236}">
                <a16:creationId xmlns:a16="http://schemas.microsoft.com/office/drawing/2014/main" id="{AC013260-32DC-210F-4419-9F0AE2D64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6729" y="1330649"/>
            <a:ext cx="5610225" cy="4171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88" name="Picture 20">
            <a:extLst>
              <a:ext uri="{FF2B5EF4-FFF2-40B4-BE49-F238E27FC236}">
                <a16:creationId xmlns:a16="http://schemas.microsoft.com/office/drawing/2014/main" id="{144FA70A-1F98-2C76-18A6-EE1F504B41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1774" y="1296091"/>
            <a:ext cx="5610225" cy="4171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190" name="Picture 22">
            <a:extLst>
              <a:ext uri="{FF2B5EF4-FFF2-40B4-BE49-F238E27FC236}">
                <a16:creationId xmlns:a16="http://schemas.microsoft.com/office/drawing/2014/main" id="{A6D359EE-283A-79A6-23EE-C4A1F44792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9206" y="1308189"/>
            <a:ext cx="5610225" cy="4171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7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4A02-4CCC-5201-DDD9-7F0CD9BF388A}"/>
              </a:ext>
            </a:extLst>
          </p:cNvPr>
          <p:cNvSpPr>
            <a:spLocks noGrp="1"/>
          </p:cNvSpPr>
          <p:nvPr>
            <p:ph type="title"/>
          </p:nvPr>
        </p:nvSpPr>
        <p:spPr/>
        <p:txBody>
          <a:bodyPr/>
          <a:lstStyle/>
          <a:p>
            <a:r>
              <a:rPr lang="en-US" dirty="0"/>
              <a:t>Unfair Coin</a:t>
            </a:r>
          </a:p>
        </p:txBody>
      </p:sp>
      <p:sp>
        <p:nvSpPr>
          <p:cNvPr id="4" name="Slide Number Placeholder 3">
            <a:extLst>
              <a:ext uri="{FF2B5EF4-FFF2-40B4-BE49-F238E27FC236}">
                <a16:creationId xmlns:a16="http://schemas.microsoft.com/office/drawing/2014/main" id="{149A638E-024A-00E0-3566-06DF813A1562}"/>
              </a:ext>
            </a:extLst>
          </p:cNvPr>
          <p:cNvSpPr>
            <a:spLocks noGrp="1"/>
          </p:cNvSpPr>
          <p:nvPr>
            <p:ph type="sldNum" sz="quarter" idx="12"/>
          </p:nvPr>
        </p:nvSpPr>
        <p:spPr/>
        <p:txBody>
          <a:bodyPr/>
          <a:lstStyle/>
          <a:p>
            <a:fld id="{173C96AE-0AA3-40E5-9343-CBE6611AA4FF}" type="slidenum">
              <a:rPr lang="en-US" smtClean="0"/>
              <a:pPr/>
              <a:t>22</a:t>
            </a:fld>
            <a:endParaRPr lang="en-US" dirty="0"/>
          </a:p>
        </p:txBody>
      </p:sp>
      <p:pic>
        <p:nvPicPr>
          <p:cNvPr id="8194" name="Picture 2">
            <a:extLst>
              <a:ext uri="{FF2B5EF4-FFF2-40B4-BE49-F238E27FC236}">
                <a16:creationId xmlns:a16="http://schemas.microsoft.com/office/drawing/2014/main" id="{D4ED92C6-B243-DB32-AEF0-480A4B1E4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546" y="1591452"/>
            <a:ext cx="5486400" cy="411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8680E2F-5DE1-8A26-3EA1-6E02F654E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546" y="1591452"/>
            <a:ext cx="5486400" cy="411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14BAE4C4-C64D-38D6-FEF5-428C64037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546" y="1569450"/>
            <a:ext cx="5486400" cy="411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5000DA9C-3922-B0D2-549C-C3D7642B9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652" y="1558448"/>
            <a:ext cx="5486400" cy="411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D6601CF-1805-6AE1-AF44-9685B9335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2757" y="1547447"/>
            <a:ext cx="5486400" cy="411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08146825-254C-31E2-2BCF-1A9845D41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1862" y="1569449"/>
            <a:ext cx="5486400" cy="41148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07C14C-017F-731B-9D3B-6BE23559B3BA}"/>
              </a:ext>
            </a:extLst>
          </p:cNvPr>
          <p:cNvSpPr txBox="1"/>
          <p:nvPr/>
        </p:nvSpPr>
        <p:spPr>
          <a:xfrm>
            <a:off x="6517975" y="2216889"/>
            <a:ext cx="2499527" cy="646331"/>
          </a:xfrm>
          <a:prstGeom prst="rect">
            <a:avLst/>
          </a:prstGeom>
          <a:noFill/>
        </p:spPr>
        <p:txBody>
          <a:bodyPr wrap="square">
            <a:spAutoFit/>
          </a:bodyPr>
          <a:lstStyle/>
          <a:p>
            <a:r>
              <a:rPr lang="en-US" b="1" dirty="0">
                <a:solidFill>
                  <a:srgbClr val="FF0000"/>
                </a:solidFill>
              </a:rPr>
              <a:t>significance level=5% </a:t>
            </a:r>
            <a:r>
              <a:rPr lang="en-US" b="1" dirty="0">
                <a:solidFill>
                  <a:srgbClr val="005BAE"/>
                </a:solidFill>
              </a:rPr>
              <a:t>Power=80%</a:t>
            </a:r>
          </a:p>
        </p:txBody>
      </p:sp>
    </p:spTree>
    <p:extLst>
      <p:ext uri="{BB962C8B-B14F-4D97-AF65-F5344CB8AC3E}">
        <p14:creationId xmlns:p14="http://schemas.microsoft.com/office/powerpoint/2010/main" val="851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F34A-FADE-DB40-EBD9-65A95E59428A}"/>
              </a:ext>
            </a:extLst>
          </p:cNvPr>
          <p:cNvSpPr>
            <a:spLocks noGrp="1"/>
          </p:cNvSpPr>
          <p:nvPr>
            <p:ph type="title"/>
          </p:nvPr>
        </p:nvSpPr>
        <p:spPr/>
        <p:txBody>
          <a:bodyPr/>
          <a:lstStyle/>
          <a:p>
            <a:r>
              <a:rPr lang="en-US" dirty="0"/>
              <a:t>Determining Whether More Purchases on A Than 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E3690B-2CA1-C2F4-5CCD-EFCA6893E9E0}"/>
                  </a:ext>
                </a:extLst>
              </p:cNvPr>
              <p:cNvSpPr>
                <a:spLocks noGrp="1"/>
              </p:cNvSpPr>
              <p:nvPr>
                <p:ph idx="1"/>
              </p:nvPr>
            </p:nvSpPr>
            <p:spPr>
              <a:xfrm>
                <a:off x="560717" y="1308189"/>
                <a:ext cx="7035837" cy="4902829"/>
              </a:xfrm>
            </p:spPr>
            <p:txBody>
              <a:bodyPr>
                <a:normAutofit fontScale="85000" lnSpcReduction="10000"/>
              </a:bodyPr>
              <a:lstStyle/>
              <a:p>
                <a:r>
                  <a:rPr lang="en-US" dirty="0"/>
                  <a:t>Suppose I want to determine the probability a person will make a purchase on website A rather than B</a:t>
                </a:r>
              </a:p>
              <a:p>
                <a:pPr lvl="1"/>
                <a:r>
                  <a:rPr lang="en-US" dirty="0"/>
                  <a:t>Calculate likelihood ratio</a:t>
                </a:r>
              </a:p>
              <a:p>
                <a:pPr lvl="1"/>
                <a:endParaRPr lang="en-US" dirty="0"/>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𝑫𝒂𝒕𝒂</m:t>
                          </m:r>
                          <m:r>
                            <a:rPr lang="en-US" b="1" i="1" smtClean="0">
                              <a:latin typeface="Cambria Math" panose="02040503050406030204" pitchFamily="18" charset="0"/>
                            </a:rPr>
                            <m:t>|</m:t>
                          </m:r>
                          <m:r>
                            <a:rPr lang="en-US" b="1" i="1" smtClean="0">
                              <a:latin typeface="Cambria Math" panose="02040503050406030204" pitchFamily="18" charset="0"/>
                            </a:rPr>
                            <m:t>𝑨𝒍𝒕𝒆𝒓𝒏𝒂𝒕𝒊𝒗𝒆</m:t>
                          </m:r>
                          <m:r>
                            <a:rPr lang="en-US" b="1" i="1" smtClean="0">
                              <a:latin typeface="Cambria Math" panose="02040503050406030204" pitchFamily="18" charset="0"/>
                            </a:rPr>
                            <m:t>)</m:t>
                          </m:r>
                        </m:num>
                        <m:den>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𝑫𝒂𝒕𝒂</m:t>
                          </m:r>
                          <m:r>
                            <a:rPr lang="en-US" b="1" i="1" smtClean="0">
                              <a:latin typeface="Cambria Math" panose="02040503050406030204" pitchFamily="18" charset="0"/>
                            </a:rPr>
                            <m:t>|</m:t>
                          </m:r>
                          <m:r>
                            <a:rPr lang="en-US" b="1" i="1" smtClean="0">
                              <a:latin typeface="Cambria Math" panose="02040503050406030204" pitchFamily="18" charset="0"/>
                            </a:rPr>
                            <m:t>𝑵𝒖𝒍𝒍</m:t>
                          </m:r>
                          <m:r>
                            <a:rPr lang="en-US" b="1" i="1" smtClean="0">
                              <a:latin typeface="Cambria Math" panose="02040503050406030204" pitchFamily="18" charset="0"/>
                            </a:rPr>
                            <m:t>)</m:t>
                          </m:r>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𝑷𝒖𝒓𝒄𝒉𝒂𝒔𝒆𝒔</m:t>
                          </m:r>
                          <m:r>
                            <a:rPr lang="en-US" b="1" i="1" smtClean="0">
                              <a:latin typeface="Cambria Math" panose="02040503050406030204" pitchFamily="18" charset="0"/>
                            </a:rPr>
                            <m:t>|</m:t>
                          </m:r>
                          <m:r>
                            <a:rPr lang="en-US" b="1" i="1" smtClean="0">
                              <a:latin typeface="Cambria Math" panose="02040503050406030204" pitchFamily="18" charset="0"/>
                            </a:rPr>
                            <m:t>𝑫𝒊𝒇𝒇𝒆𝒓𝒆𝒏𝒕</m:t>
                          </m:r>
                          <m:r>
                            <a:rPr lang="en-US" b="1" i="1" smtClean="0">
                              <a:latin typeface="Cambria Math" panose="02040503050406030204" pitchFamily="18" charset="0"/>
                            </a:rPr>
                            <m:t>)</m:t>
                          </m:r>
                        </m:num>
                        <m:den>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𝑷𝒖𝒓𝒄𝒉𝒂𝒔𝒆𝒔</m:t>
                          </m:r>
                          <m:r>
                            <a:rPr lang="en-US" b="1" i="1" smtClean="0">
                              <a:latin typeface="Cambria Math" panose="02040503050406030204" pitchFamily="18" charset="0"/>
                            </a:rPr>
                            <m:t>|</m:t>
                          </m:r>
                          <m:r>
                            <a:rPr lang="en-US" b="1" i="1" smtClean="0">
                              <a:latin typeface="Cambria Math" panose="02040503050406030204" pitchFamily="18" charset="0"/>
                            </a:rPr>
                            <m:t>𝑺𝒂𝒎𝒆</m:t>
                          </m:r>
                          <m:r>
                            <a:rPr lang="en-US" b="1" i="1" smtClean="0">
                              <a:latin typeface="Cambria Math" panose="02040503050406030204" pitchFamily="18" charset="0"/>
                            </a:rPr>
                            <m:t>)</m:t>
                          </m:r>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𝟎</m:t>
                              </m:r>
                            </m:sub>
                            <m:sup>
                              <m:r>
                                <a:rPr lang="en-US" b="1" i="1" smtClean="0">
                                  <a:latin typeface="Cambria Math" panose="02040503050406030204" pitchFamily="18" charset="0"/>
                                </a:rPr>
                                <m:t>𝟏</m:t>
                              </m:r>
                            </m:sup>
                            <m:e>
                              <m:sSup>
                                <m:sSupPr>
                                  <m:ctrlPr>
                                    <a:rPr lang="en-US" b="1" i="1" smtClean="0">
                                      <a:latin typeface="Cambria Math" panose="02040503050406030204" pitchFamily="18" charset="0"/>
                                    </a:rPr>
                                  </m:ctrlPr>
                                </m:sSupPr>
                                <m:e>
                                  <m:r>
                                    <a:rPr lang="en-US" b="1" i="1" smtClean="0">
                                      <a:latin typeface="Cambria Math" panose="02040503050406030204" pitchFamily="18" charset="0"/>
                                    </a:rPr>
                                    <m:t>𝒒</m:t>
                                  </m:r>
                                </m:e>
                                <m:sup>
                                  <m:r>
                                    <a:rPr lang="en-US" b="1" i="1" smtClean="0">
                                      <a:latin typeface="Cambria Math" panose="02040503050406030204" pitchFamily="18" charset="0"/>
                                    </a:rPr>
                                    <m:t>𝑨</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𝒒</m:t>
                                  </m:r>
                                  <m:r>
                                    <a:rPr lang="en-US" b="1" i="1" smtClean="0">
                                      <a:latin typeface="Cambria Math" panose="02040503050406030204" pitchFamily="18" charset="0"/>
                                    </a:rPr>
                                    <m:t>)</m:t>
                                  </m:r>
                                </m:e>
                                <m:sup>
                                  <m:sSub>
                                    <m:sSubPr>
                                      <m:ctrlPr>
                                        <a:rPr lang="en-US" b="1"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𝑨</m:t>
                                      </m:r>
                                    </m:sub>
                                  </m:sSub>
                                  <m:r>
                                    <a:rPr lang="en-US" b="1" i="1" smtClean="0">
                                      <a:latin typeface="Cambria Math" panose="02040503050406030204" pitchFamily="18" charset="0"/>
                                    </a:rPr>
                                    <m:t>−</m:t>
                                  </m:r>
                                  <m:r>
                                    <a:rPr lang="en-US" b="1" i="1" smtClean="0">
                                      <a:latin typeface="Cambria Math" panose="02040503050406030204" pitchFamily="18" charset="0"/>
                                    </a:rPr>
                                    <m:t>𝑨</m:t>
                                  </m:r>
                                </m:sup>
                              </m:sSup>
                              <m:sSup>
                                <m:sSupPr>
                                  <m:ctrlPr>
                                    <a:rPr lang="en-US" i="1">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𝑩</m:t>
                                  </m:r>
                                </m:sup>
                              </m:s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b="1" i="1" smtClean="0">
                                      <a:latin typeface="Cambria Math" panose="02040503050406030204" pitchFamily="18" charset="0"/>
                                    </a:rPr>
                                    <m:t>𝒓</m:t>
                                  </m:r>
                                  <m:r>
                                    <a:rPr lang="en-US" i="1">
                                      <a:latin typeface="Cambria Math" panose="02040503050406030204" pitchFamily="18" charset="0"/>
                                    </a:rPr>
                                    <m:t>)</m:t>
                                  </m:r>
                                </m:e>
                                <m:sup>
                                  <m:sSub>
                                    <m:sSubPr>
                                      <m:ctrlPr>
                                        <a:rPr lang="en-US" i="1" smtClean="0">
                                          <a:latin typeface="Cambria Math" panose="02040503050406030204" pitchFamily="18" charset="0"/>
                                        </a:rPr>
                                      </m:ctrlPr>
                                    </m:sSubPr>
                                    <m:e>
                                      <m:r>
                                        <a:rPr lang="en-US" b="1" i="1" smtClean="0">
                                          <a:latin typeface="Cambria Math" panose="02040503050406030204" pitchFamily="18" charset="0"/>
                                        </a:rPr>
                                        <m:t>𝑵</m:t>
                                      </m:r>
                                    </m:e>
                                    <m:sub>
                                      <m:r>
                                        <a:rPr lang="en-US" b="1" i="1" smtClean="0">
                                          <a:latin typeface="Cambria Math" panose="02040503050406030204" pitchFamily="18" charset="0"/>
                                        </a:rPr>
                                        <m:t>𝑩</m:t>
                                      </m:r>
                                    </m:sub>
                                  </m:sSub>
                                  <m:r>
                                    <a:rPr lang="en-US" i="1">
                                      <a:latin typeface="Cambria Math" panose="02040503050406030204" pitchFamily="18" charset="0"/>
                                    </a:rPr>
                                    <m:t>−</m:t>
                                  </m:r>
                                  <m:r>
                                    <a:rPr lang="en-US" b="1" i="1" smtClean="0">
                                      <a:latin typeface="Cambria Math" panose="02040503050406030204" pitchFamily="18" charset="0"/>
                                    </a:rPr>
                                    <m:t>𝑩</m:t>
                                  </m:r>
                                </m:sup>
                              </m:sSup>
                              <m:r>
                                <a:rPr lang="en-US" b="1" i="1" smtClean="0">
                                  <a:latin typeface="Cambria Math" panose="02040503050406030204" pitchFamily="18" charset="0"/>
                                </a:rPr>
                                <m:t>𝒅𝒒</m:t>
                              </m:r>
                            </m:e>
                          </m:nary>
                          <m:r>
                            <a:rPr lang="en-US" b="1" i="1" smtClean="0">
                              <a:latin typeface="Cambria Math" panose="02040503050406030204" pitchFamily="18" charset="0"/>
                            </a:rPr>
                            <m:t>𝒅𝒓</m:t>
                          </m:r>
                        </m:num>
                        <m:den>
                          <m:nary>
                            <m:naryPr>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𝟎</m:t>
                              </m:r>
                            </m:sub>
                            <m:sup>
                              <m:r>
                                <a:rPr lang="en-US" b="1" i="1" smtClean="0">
                                  <a:latin typeface="Cambria Math" panose="02040503050406030204" pitchFamily="18" charset="0"/>
                                </a:rPr>
                                <m:t>𝟏</m:t>
                              </m:r>
                            </m:sup>
                            <m:e>
                              <m:sSup>
                                <m:sSupPr>
                                  <m:ctrlPr>
                                    <a:rPr lang="en-US" i="1">
                                      <a:latin typeface="Cambria Math" panose="02040503050406030204" pitchFamily="18" charset="0"/>
                                    </a:rPr>
                                  </m:ctrlPr>
                                </m:sSupPr>
                                <m:e>
                                  <m:r>
                                    <a:rPr lang="en-US" i="1">
                                      <a:latin typeface="Cambria Math" panose="02040503050406030204" pitchFamily="18" charset="0"/>
                                    </a:rPr>
                                    <m:t>𝒒</m:t>
                                  </m:r>
                                </m:e>
                                <m:sup>
                                  <m:r>
                                    <a:rPr lang="en-US" i="1">
                                      <a:latin typeface="Cambria Math" panose="02040503050406030204" pitchFamily="18" charset="0"/>
                                    </a:rPr>
                                    <m:t>𝑨</m:t>
                                  </m:r>
                                </m:sup>
                              </m:s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𝒒</m:t>
                                  </m:r>
                                  <m:r>
                                    <a:rPr lang="en-US" i="1">
                                      <a:latin typeface="Cambria Math" panose="02040503050406030204" pitchFamily="18" charset="0"/>
                                    </a:rPr>
                                    <m:t>)</m:t>
                                  </m:r>
                                </m:e>
                                <m:sup>
                                  <m:sSub>
                                    <m:sSubPr>
                                      <m:ctrlPr>
                                        <a:rPr lang="en-US" i="1">
                                          <a:latin typeface="Cambria Math" panose="02040503050406030204" pitchFamily="18" charset="0"/>
                                        </a:rPr>
                                      </m:ctrlPr>
                                    </m:sSubPr>
                                    <m:e>
                                      <m:r>
                                        <a:rPr lang="en-US" i="1">
                                          <a:latin typeface="Cambria Math" panose="02040503050406030204" pitchFamily="18" charset="0"/>
                                        </a:rPr>
                                        <m:t>𝑵</m:t>
                                      </m:r>
                                    </m:e>
                                    <m:sub>
                                      <m:r>
                                        <a:rPr lang="en-US" i="1">
                                          <a:latin typeface="Cambria Math" panose="02040503050406030204" pitchFamily="18" charset="0"/>
                                        </a:rPr>
                                        <m:t>𝑨</m:t>
                                      </m:r>
                                    </m:sub>
                                  </m:sSub>
                                  <m:r>
                                    <a:rPr lang="en-US" i="1">
                                      <a:latin typeface="Cambria Math" panose="02040503050406030204" pitchFamily="18" charset="0"/>
                                    </a:rPr>
                                    <m:t>−</m:t>
                                  </m:r>
                                  <m:r>
                                    <a:rPr lang="en-US" i="1">
                                      <a:latin typeface="Cambria Math" panose="02040503050406030204" pitchFamily="18" charset="0"/>
                                    </a:rPr>
                                    <m:t>𝑨</m:t>
                                  </m:r>
                                </m:sup>
                              </m:sSup>
                              <m:sSup>
                                <m:sSupPr>
                                  <m:ctrlPr>
                                    <a:rPr lang="en-US" i="1">
                                      <a:latin typeface="Cambria Math" panose="02040503050406030204" pitchFamily="18" charset="0"/>
                                    </a:rPr>
                                  </m:ctrlPr>
                                </m:sSupPr>
                                <m:e>
                                  <m:r>
                                    <a:rPr lang="en-US" i="1">
                                      <a:latin typeface="Cambria Math" panose="02040503050406030204" pitchFamily="18" charset="0"/>
                                    </a:rPr>
                                    <m:t>𝒒</m:t>
                                  </m:r>
                                </m:e>
                                <m:sup>
                                  <m:r>
                                    <a:rPr lang="en-US" i="1">
                                      <a:latin typeface="Cambria Math" panose="02040503050406030204" pitchFamily="18" charset="0"/>
                                    </a:rPr>
                                    <m:t>𝑩</m:t>
                                  </m:r>
                                </m:sup>
                              </m:s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𝒒</m:t>
                                  </m:r>
                                  <m:r>
                                    <a:rPr lang="en-US" i="1">
                                      <a:latin typeface="Cambria Math" panose="02040503050406030204" pitchFamily="18" charset="0"/>
                                    </a:rPr>
                                    <m:t>)</m:t>
                                  </m:r>
                                </m:e>
                                <m:sup>
                                  <m:sSub>
                                    <m:sSubPr>
                                      <m:ctrlPr>
                                        <a:rPr lang="en-US" i="1">
                                          <a:latin typeface="Cambria Math" panose="02040503050406030204" pitchFamily="18" charset="0"/>
                                        </a:rPr>
                                      </m:ctrlPr>
                                    </m:sSubPr>
                                    <m:e>
                                      <m:r>
                                        <a:rPr lang="en-US" i="1">
                                          <a:latin typeface="Cambria Math" panose="02040503050406030204" pitchFamily="18" charset="0"/>
                                        </a:rPr>
                                        <m:t>𝑵</m:t>
                                      </m:r>
                                    </m:e>
                                    <m:sub>
                                      <m:r>
                                        <a:rPr lang="en-US" i="1">
                                          <a:latin typeface="Cambria Math" panose="02040503050406030204" pitchFamily="18" charset="0"/>
                                        </a:rPr>
                                        <m:t>𝑩</m:t>
                                      </m:r>
                                    </m:sub>
                                  </m:sSub>
                                  <m:r>
                                    <a:rPr lang="en-US" i="1">
                                      <a:latin typeface="Cambria Math" panose="02040503050406030204" pitchFamily="18" charset="0"/>
                                    </a:rPr>
                                    <m:t>−</m:t>
                                  </m:r>
                                  <m:r>
                                    <a:rPr lang="en-US" i="1">
                                      <a:latin typeface="Cambria Math" panose="02040503050406030204" pitchFamily="18" charset="0"/>
                                    </a:rPr>
                                    <m:t>𝑩</m:t>
                                  </m:r>
                                </m:sup>
                              </m:sSup>
                              <m:r>
                                <a:rPr lang="en-US" i="1">
                                  <a:latin typeface="Cambria Math" panose="02040503050406030204" pitchFamily="18" charset="0"/>
                                </a:rPr>
                                <m:t>𝒅𝒒</m:t>
                              </m:r>
                            </m:e>
                          </m:nary>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𝑴𝒆𝒔𝒔</m:t>
                      </m:r>
                      <m:r>
                        <a:rPr lang="en-US" b="1" i="1" smtClean="0">
                          <a:latin typeface="Cambria Math" panose="02040503050406030204" pitchFamily="18" charset="0"/>
                        </a:rPr>
                        <m:t> </m:t>
                      </m:r>
                      <m:r>
                        <a:rPr lang="en-US" b="1" i="1" smtClean="0">
                          <a:latin typeface="Cambria Math" panose="02040503050406030204" pitchFamily="18" charset="0"/>
                        </a:rPr>
                        <m:t>𝒐𝒇</m:t>
                      </m:r>
                      <m:r>
                        <a:rPr lang="en-US" b="1" i="1" smtClean="0">
                          <a:latin typeface="Cambria Math" panose="02040503050406030204" pitchFamily="18" charset="0"/>
                        </a:rPr>
                        <m:t> </m:t>
                      </m:r>
                      <m:r>
                        <a:rPr lang="en-US" b="1" i="1" smtClean="0">
                          <a:latin typeface="Cambria Math" panose="02040503050406030204" pitchFamily="18" charset="0"/>
                        </a:rPr>
                        <m:t>𝑭𝒂𝒄𝒕𝒐𝒓𝒊𝒂𝒍𝒔</m:t>
                      </m:r>
                    </m:oMath>
                  </m:oMathPara>
                </a14:m>
                <a:endParaRPr lang="en-US" dirty="0"/>
              </a:p>
              <a:p>
                <a:pPr marL="228600" lvl="1" indent="0">
                  <a:buNone/>
                </a:pPr>
                <a:endParaRPr lang="en-US" dirty="0"/>
              </a:p>
              <a:p>
                <a:pPr marL="228600" lvl="1" indent="0">
                  <a:buNone/>
                </a:pPr>
                <a:r>
                  <a:rPr lang="en-US" dirty="0"/>
                  <a:t>A=Purchases on website A</a:t>
                </a:r>
              </a:p>
              <a:p>
                <a:pPr marL="228600" lvl="1" indent="0">
                  <a:buNone/>
                </a:pPr>
                <a:r>
                  <a:rPr lang="en-US" dirty="0"/>
                  <a:t>N</a:t>
                </a:r>
                <a:r>
                  <a:rPr lang="en-US" baseline="-25000" dirty="0"/>
                  <a:t>A</a:t>
                </a:r>
                <a:r>
                  <a:rPr lang="en-US" dirty="0"/>
                  <a:t> = Visits to A</a:t>
                </a:r>
              </a:p>
              <a:p>
                <a:pPr marL="228600" lvl="1" indent="0">
                  <a:buNone/>
                </a:pPr>
                <a:r>
                  <a:rPr lang="en-US" dirty="0"/>
                  <a:t>B=Purchases on website B</a:t>
                </a:r>
              </a:p>
              <a:p>
                <a:pPr marL="228600" lvl="1" indent="0">
                  <a:buNone/>
                </a:pPr>
                <a:r>
                  <a:rPr lang="en-US" dirty="0"/>
                  <a:t>N</a:t>
                </a:r>
                <a:r>
                  <a:rPr lang="en-US" baseline="-25000" dirty="0"/>
                  <a:t>B</a:t>
                </a:r>
                <a:r>
                  <a:rPr lang="en-US" dirty="0"/>
                  <a:t> = Visits to B</a:t>
                </a:r>
              </a:p>
              <a:p>
                <a:pPr marL="228600" lvl="1" indent="0">
                  <a:buNone/>
                </a:pPr>
                <a:endParaRPr lang="en-US" dirty="0"/>
              </a:p>
            </p:txBody>
          </p:sp>
        </mc:Choice>
        <mc:Fallback xmlns="">
          <p:sp>
            <p:nvSpPr>
              <p:cNvPr id="3" name="Content Placeholder 2">
                <a:extLst>
                  <a:ext uri="{FF2B5EF4-FFF2-40B4-BE49-F238E27FC236}">
                    <a16:creationId xmlns:a16="http://schemas.microsoft.com/office/drawing/2014/main" id="{E6E3690B-2CA1-C2F4-5CCD-EFCA6893E9E0}"/>
                  </a:ext>
                </a:extLst>
              </p:cNvPr>
              <p:cNvSpPr>
                <a:spLocks noGrp="1" noRot="1" noChangeAspect="1" noMove="1" noResize="1" noEditPoints="1" noAdjustHandles="1" noChangeArrowheads="1" noChangeShapeType="1" noTextEdit="1"/>
              </p:cNvSpPr>
              <p:nvPr>
                <p:ph idx="1"/>
              </p:nvPr>
            </p:nvSpPr>
            <p:spPr>
              <a:xfrm>
                <a:off x="560717" y="1308189"/>
                <a:ext cx="7035837" cy="4902829"/>
              </a:xfrm>
              <a:blipFill>
                <a:blip r:embed="rId2"/>
                <a:stretch>
                  <a:fillRect l="-433" t="-9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02908F-300F-A3DE-0342-35B201A6C062}"/>
              </a:ext>
            </a:extLst>
          </p:cNvPr>
          <p:cNvSpPr>
            <a:spLocks noGrp="1"/>
          </p:cNvSpPr>
          <p:nvPr>
            <p:ph type="sldNum" sz="quarter" idx="12"/>
          </p:nvPr>
        </p:nvSpPr>
        <p:spPr/>
        <p:txBody>
          <a:bodyPr/>
          <a:lstStyle/>
          <a:p>
            <a:fld id="{173C96AE-0AA3-40E5-9343-CBE6611AA4FF}" type="slidenum">
              <a:rPr lang="en-US" smtClean="0"/>
              <a:pPr/>
              <a:t>23</a:t>
            </a:fld>
            <a:endParaRPr lang="en-US" dirty="0"/>
          </a:p>
        </p:txBody>
      </p:sp>
      <p:pic>
        <p:nvPicPr>
          <p:cNvPr id="6" name="Picture 5">
            <a:extLst>
              <a:ext uri="{FF2B5EF4-FFF2-40B4-BE49-F238E27FC236}">
                <a16:creationId xmlns:a16="http://schemas.microsoft.com/office/drawing/2014/main" id="{CD94A8B1-A5E5-B3E8-B222-3AC8DBE1F255}"/>
              </a:ext>
            </a:extLst>
          </p:cNvPr>
          <p:cNvPicPr>
            <a:picLocks noChangeAspect="1"/>
          </p:cNvPicPr>
          <p:nvPr/>
        </p:nvPicPr>
        <p:blipFill>
          <a:blip r:embed="rId3"/>
          <a:stretch>
            <a:fillRect/>
          </a:stretch>
        </p:blipFill>
        <p:spPr>
          <a:xfrm>
            <a:off x="7717023" y="1782030"/>
            <a:ext cx="4371460" cy="3293940"/>
          </a:xfrm>
          <a:prstGeom prst="rect">
            <a:avLst/>
          </a:prstGeom>
        </p:spPr>
      </p:pic>
      <p:sp>
        <p:nvSpPr>
          <p:cNvPr id="8" name="TextBox 7">
            <a:extLst>
              <a:ext uri="{FF2B5EF4-FFF2-40B4-BE49-F238E27FC236}">
                <a16:creationId xmlns:a16="http://schemas.microsoft.com/office/drawing/2014/main" id="{A32A2456-9C37-88F3-D019-402DFA928C69}"/>
              </a:ext>
            </a:extLst>
          </p:cNvPr>
          <p:cNvSpPr txBox="1"/>
          <p:nvPr/>
        </p:nvSpPr>
        <p:spPr>
          <a:xfrm>
            <a:off x="8901023" y="5208421"/>
            <a:ext cx="2330569" cy="646331"/>
          </a:xfrm>
          <a:prstGeom prst="rect">
            <a:avLst/>
          </a:prstGeom>
          <a:noFill/>
        </p:spPr>
        <p:txBody>
          <a:bodyPr wrap="square">
            <a:spAutoFit/>
          </a:bodyPr>
          <a:lstStyle/>
          <a:p>
            <a:r>
              <a:rPr lang="en-US" b="1" dirty="0">
                <a:solidFill>
                  <a:srgbClr val="FF0000"/>
                </a:solidFill>
              </a:rPr>
              <a:t>Significance level = 5%</a:t>
            </a:r>
          </a:p>
          <a:p>
            <a:r>
              <a:rPr lang="en-US" b="1" dirty="0">
                <a:solidFill>
                  <a:srgbClr val="00B050"/>
                </a:solidFill>
              </a:rPr>
              <a:t>Power  = 80%</a:t>
            </a:r>
          </a:p>
        </p:txBody>
      </p:sp>
      <p:sp>
        <p:nvSpPr>
          <p:cNvPr id="9" name="TextBox 8">
            <a:extLst>
              <a:ext uri="{FF2B5EF4-FFF2-40B4-BE49-F238E27FC236}">
                <a16:creationId xmlns:a16="http://schemas.microsoft.com/office/drawing/2014/main" id="{C111D8BC-2EF6-F4A5-965C-E66CF36B4196}"/>
              </a:ext>
            </a:extLst>
          </p:cNvPr>
          <p:cNvSpPr txBox="1"/>
          <p:nvPr/>
        </p:nvSpPr>
        <p:spPr>
          <a:xfrm>
            <a:off x="7953555" y="5788325"/>
            <a:ext cx="3976777" cy="646331"/>
          </a:xfrm>
          <a:prstGeom prst="rect">
            <a:avLst/>
          </a:prstGeom>
          <a:noFill/>
        </p:spPr>
        <p:txBody>
          <a:bodyPr wrap="square" rtlCol="0">
            <a:spAutoFit/>
          </a:bodyPr>
          <a:lstStyle/>
          <a:p>
            <a:r>
              <a:rPr lang="en-US" b="1" dirty="0"/>
              <a:t>* Drove traffic randomly to one or the other site</a:t>
            </a:r>
          </a:p>
        </p:txBody>
      </p:sp>
      <p:sp>
        <p:nvSpPr>
          <p:cNvPr id="10" name="Oval 9">
            <a:extLst>
              <a:ext uri="{FF2B5EF4-FFF2-40B4-BE49-F238E27FC236}">
                <a16:creationId xmlns:a16="http://schemas.microsoft.com/office/drawing/2014/main" id="{E463A402-AEAE-7940-6BC0-329B3F05461E}"/>
              </a:ext>
            </a:extLst>
          </p:cNvPr>
          <p:cNvSpPr/>
          <p:nvPr/>
        </p:nvSpPr>
        <p:spPr>
          <a:xfrm>
            <a:off x="8108831" y="4382219"/>
            <a:ext cx="155276" cy="155275"/>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AC48B4-FE94-318F-BC2F-54A3CD0721B4}"/>
              </a:ext>
            </a:extLst>
          </p:cNvPr>
          <p:cNvSpPr/>
          <p:nvPr/>
        </p:nvSpPr>
        <p:spPr>
          <a:xfrm>
            <a:off x="8056773" y="1069675"/>
            <a:ext cx="155276" cy="15527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31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C4C5-665D-C1B3-FC73-25B908DA89A7}"/>
              </a:ext>
            </a:extLst>
          </p:cNvPr>
          <p:cNvSpPr>
            <a:spLocks noGrp="1"/>
          </p:cNvSpPr>
          <p:nvPr>
            <p:ph type="title"/>
          </p:nvPr>
        </p:nvSpPr>
        <p:spPr>
          <a:xfrm>
            <a:off x="1322701" y="333501"/>
            <a:ext cx="10410645" cy="128724"/>
          </a:xfrm>
        </p:spPr>
        <p:txBody>
          <a:bodyPr/>
          <a:lstStyle/>
          <a:p>
            <a:r>
              <a:rPr lang="en-US" sz="2800" dirty="0"/>
              <a:t>Non-Parametric Determination of Whether Two Distributions Are the Same</a:t>
            </a:r>
          </a:p>
        </p:txBody>
      </p:sp>
      <p:sp>
        <p:nvSpPr>
          <p:cNvPr id="3" name="Content Placeholder 2">
            <a:extLst>
              <a:ext uri="{FF2B5EF4-FFF2-40B4-BE49-F238E27FC236}">
                <a16:creationId xmlns:a16="http://schemas.microsoft.com/office/drawing/2014/main" id="{D1C995C5-DFD6-DED2-57D1-DE7E810C491E}"/>
              </a:ext>
            </a:extLst>
          </p:cNvPr>
          <p:cNvSpPr>
            <a:spLocks noGrp="1"/>
          </p:cNvSpPr>
          <p:nvPr>
            <p:ph idx="1"/>
          </p:nvPr>
        </p:nvSpPr>
        <p:spPr>
          <a:xfrm>
            <a:off x="560718" y="1308190"/>
            <a:ext cx="5614418" cy="2203710"/>
          </a:xfrm>
        </p:spPr>
        <p:txBody>
          <a:bodyPr>
            <a:normAutofit fontScale="55000" lnSpcReduction="20000"/>
          </a:bodyPr>
          <a:lstStyle/>
          <a:p>
            <a:r>
              <a:rPr lang="en-US" dirty="0"/>
              <a:t>Suppose you want to know whether you’re reaching the same/different demographics for website A as you are for website B</a:t>
            </a:r>
          </a:p>
          <a:p>
            <a:endParaRPr lang="en-US" dirty="0"/>
          </a:p>
          <a:p>
            <a:r>
              <a:rPr lang="en-US" dirty="0"/>
              <a:t>Have list of ages of people who purchased from A and B</a:t>
            </a:r>
          </a:p>
          <a:p>
            <a:endParaRPr lang="en-US" dirty="0"/>
          </a:p>
          <a:p>
            <a:r>
              <a:rPr lang="en-US" dirty="0" err="1"/>
              <a:t>Histogramming</a:t>
            </a:r>
            <a:r>
              <a:rPr lang="en-US" dirty="0"/>
              <a:t> introduces biases</a:t>
            </a:r>
          </a:p>
          <a:p>
            <a:endParaRPr lang="en-US" dirty="0"/>
          </a:p>
          <a:p>
            <a:r>
              <a:rPr lang="en-US" dirty="0" err="1"/>
              <a:t>Polya</a:t>
            </a:r>
            <a:r>
              <a:rPr lang="en-US" dirty="0"/>
              <a:t>-tree method in </a:t>
            </a:r>
            <a:r>
              <a:rPr lang="en-US" b="0" i="0" dirty="0">
                <a:solidFill>
                  <a:srgbClr val="222222"/>
                </a:solidFill>
                <a:effectLst/>
                <a:latin typeface="Arial" panose="020B0604020202020204" pitchFamily="34" charset="0"/>
              </a:rPr>
              <a:t>Holmes, Chris C., et al. "Two-sample Bayesian nonparametric hypothesis testing." (2015): 297-320.</a:t>
            </a:r>
            <a:endParaRPr lang="en-US" dirty="0"/>
          </a:p>
          <a:p>
            <a:endParaRPr lang="en-US" dirty="0"/>
          </a:p>
        </p:txBody>
      </p:sp>
      <p:sp>
        <p:nvSpPr>
          <p:cNvPr id="4" name="Slide Number Placeholder 3">
            <a:extLst>
              <a:ext uri="{FF2B5EF4-FFF2-40B4-BE49-F238E27FC236}">
                <a16:creationId xmlns:a16="http://schemas.microsoft.com/office/drawing/2014/main" id="{40B38476-18DA-CEEB-C60B-16B59BB3D262}"/>
              </a:ext>
            </a:extLst>
          </p:cNvPr>
          <p:cNvSpPr>
            <a:spLocks noGrp="1"/>
          </p:cNvSpPr>
          <p:nvPr>
            <p:ph type="sldNum" sz="quarter" idx="12"/>
          </p:nvPr>
        </p:nvSpPr>
        <p:spPr/>
        <p:txBody>
          <a:bodyPr/>
          <a:lstStyle/>
          <a:p>
            <a:fld id="{173C96AE-0AA3-40E5-9343-CBE6611AA4FF}"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89FB46-6D43-6563-5C94-2960FE4A3377}"/>
                  </a:ext>
                </a:extLst>
              </p:cNvPr>
              <p:cNvSpPr txBox="1"/>
              <p:nvPr/>
            </p:nvSpPr>
            <p:spPr>
              <a:xfrm>
                <a:off x="1322701" y="3734938"/>
                <a:ext cx="3514411" cy="1522853"/>
              </a:xfrm>
              <a:prstGeom prst="rect">
                <a:avLst/>
              </a:prstGeom>
              <a:noFill/>
            </p:spPr>
            <p:txBody>
              <a:bodyPr wrap="square">
                <a:spAutoFit/>
              </a:bodyPr>
              <a:lstStyle/>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𝑫𝒂𝒕𝒂</m:t>
                          </m:r>
                          <m:r>
                            <a:rPr lang="en-US" b="1" i="1" smtClean="0">
                              <a:latin typeface="Cambria Math" panose="02040503050406030204" pitchFamily="18" charset="0"/>
                            </a:rPr>
                            <m:t>|</m:t>
                          </m:r>
                          <m:r>
                            <a:rPr lang="en-US" b="1" i="1" smtClean="0">
                              <a:latin typeface="Cambria Math" panose="02040503050406030204" pitchFamily="18" charset="0"/>
                            </a:rPr>
                            <m:t>𝑨𝒍𝒕𝒆𝒓𝒏𝒂𝒕𝒊𝒗𝒆</m:t>
                          </m:r>
                          <m:r>
                            <a:rPr lang="en-US" b="1" i="1" smtClean="0">
                              <a:latin typeface="Cambria Math" panose="02040503050406030204" pitchFamily="18" charset="0"/>
                            </a:rPr>
                            <m:t>)</m:t>
                          </m:r>
                        </m:num>
                        <m:den>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𝑫𝒂𝒕𝒂</m:t>
                          </m:r>
                          <m:r>
                            <a:rPr lang="en-US" b="1" i="1" smtClean="0">
                              <a:latin typeface="Cambria Math" panose="02040503050406030204" pitchFamily="18" charset="0"/>
                            </a:rPr>
                            <m:t>|</m:t>
                          </m:r>
                          <m:r>
                            <a:rPr lang="en-US" b="1" i="1" smtClean="0">
                              <a:latin typeface="Cambria Math" panose="02040503050406030204" pitchFamily="18" charset="0"/>
                            </a:rPr>
                            <m:t>𝑵𝒖𝒍𝒍</m:t>
                          </m:r>
                          <m:r>
                            <a:rPr lang="en-US" b="1" i="1" smtClean="0">
                              <a:latin typeface="Cambria Math" panose="02040503050406030204" pitchFamily="18" charset="0"/>
                            </a:rPr>
                            <m:t>)</m:t>
                          </m:r>
                        </m:den>
                      </m:f>
                    </m:oMath>
                  </m:oMathPara>
                </a14:m>
                <a:endParaRPr lang="en-US" b="1" i="1" dirty="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𝑽𝒂𝒍𝒖𝒆𝒔</m:t>
                          </m:r>
                          <m:r>
                            <a:rPr lang="en-US" b="1" i="1" smtClean="0">
                              <a:latin typeface="Cambria Math" panose="02040503050406030204" pitchFamily="18" charset="0"/>
                            </a:rPr>
                            <m:t>|</m:t>
                          </m:r>
                          <m:r>
                            <a:rPr lang="en-US" b="1" i="1" smtClean="0">
                              <a:latin typeface="Cambria Math" panose="02040503050406030204" pitchFamily="18" charset="0"/>
                            </a:rPr>
                            <m:t>𝑫𝒊𝒇𝒇𝒆𝒓𝒆𝒏𝒕</m:t>
                          </m:r>
                          <m:r>
                            <a:rPr lang="en-US" b="1" i="1" smtClean="0">
                              <a:latin typeface="Cambria Math" panose="02040503050406030204" pitchFamily="18" charset="0"/>
                            </a:rPr>
                            <m:t> </m:t>
                          </m:r>
                          <m:r>
                            <a:rPr lang="en-US" b="1" i="1" smtClean="0">
                              <a:latin typeface="Cambria Math" panose="02040503050406030204" pitchFamily="18" charset="0"/>
                            </a:rPr>
                            <m:t>𝑫𝒊𝒔𝒕𝒓𝒊𝒃𝒖𝒕𝒊𝒐𝒏𝒔</m:t>
                          </m:r>
                          <m:r>
                            <a:rPr lang="en-US" b="1" i="1" smtClean="0">
                              <a:latin typeface="Cambria Math" panose="02040503050406030204" pitchFamily="18" charset="0"/>
                            </a:rPr>
                            <m:t>)</m:t>
                          </m:r>
                        </m:num>
                        <m:den>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𝑽𝒂𝒍𝒖𝒆𝒔</m:t>
                          </m:r>
                          <m:r>
                            <a:rPr lang="en-US" b="1" i="1" smtClean="0">
                              <a:latin typeface="Cambria Math" panose="02040503050406030204" pitchFamily="18" charset="0"/>
                            </a:rPr>
                            <m:t>|</m:t>
                          </m:r>
                          <m:r>
                            <a:rPr lang="en-US" b="1" i="1" smtClean="0">
                              <a:latin typeface="Cambria Math" panose="02040503050406030204" pitchFamily="18" charset="0"/>
                            </a:rPr>
                            <m:t>𝑺𝒂𝒎𝒆</m:t>
                          </m:r>
                          <m:r>
                            <a:rPr lang="en-US" b="1" i="1" smtClean="0">
                              <a:latin typeface="Cambria Math" panose="02040503050406030204" pitchFamily="18" charset="0"/>
                            </a:rPr>
                            <m:t> </m:t>
                          </m:r>
                          <m:r>
                            <a:rPr lang="en-US" b="1" i="1" smtClean="0">
                              <a:latin typeface="Cambria Math" panose="02040503050406030204" pitchFamily="18" charset="0"/>
                            </a:rPr>
                            <m:t>𝑫𝒊𝒔𝒕𝒓𝒊𝒃𝒖𝒕𝒊𝒐𝒏</m:t>
                          </m:r>
                          <m:r>
                            <a:rPr lang="en-US" b="1" i="1" smtClean="0">
                              <a:latin typeface="Cambria Math" panose="02040503050406030204" pitchFamily="18" charset="0"/>
                            </a:rPr>
                            <m:t>)</m:t>
                          </m:r>
                        </m:den>
                      </m:f>
                    </m:oMath>
                  </m:oMathPara>
                </a14:m>
                <a:endParaRPr lang="en-US" b="1" dirty="0"/>
              </a:p>
              <a:p>
                <a:pPr marL="228600" lvl="1" indent="0">
                  <a:buNone/>
                </a:pPr>
                <a:r>
                  <a:rPr lang="en-US" dirty="0"/>
                  <a:t>= Armageddon of Factorials</a:t>
                </a:r>
              </a:p>
            </p:txBody>
          </p:sp>
        </mc:Choice>
        <mc:Fallback xmlns="">
          <p:sp>
            <p:nvSpPr>
              <p:cNvPr id="6" name="TextBox 5">
                <a:extLst>
                  <a:ext uri="{FF2B5EF4-FFF2-40B4-BE49-F238E27FC236}">
                    <a16:creationId xmlns:a16="http://schemas.microsoft.com/office/drawing/2014/main" id="{4289FB46-6D43-6563-5C94-2960FE4A3377}"/>
                  </a:ext>
                </a:extLst>
              </p:cNvPr>
              <p:cNvSpPr txBox="1">
                <a:spLocks noRot="1" noChangeAspect="1" noMove="1" noResize="1" noEditPoints="1" noAdjustHandles="1" noChangeArrowheads="1" noChangeShapeType="1" noTextEdit="1"/>
              </p:cNvSpPr>
              <p:nvPr/>
            </p:nvSpPr>
            <p:spPr>
              <a:xfrm>
                <a:off x="1322701" y="3734938"/>
                <a:ext cx="3514411" cy="1522853"/>
              </a:xfrm>
              <a:prstGeom prst="rect">
                <a:avLst/>
              </a:prstGeom>
              <a:blipFill>
                <a:blip r:embed="rId3"/>
                <a:stretch>
                  <a:fillRect r="-26563" b="-6024"/>
                </a:stretch>
              </a:blipFill>
            </p:spPr>
            <p:txBody>
              <a:bodyPr/>
              <a:lstStyle/>
              <a:p>
                <a:r>
                  <a:rPr lang="en-US">
                    <a:noFill/>
                  </a:rPr>
                  <a:t> </a:t>
                </a:r>
              </a:p>
            </p:txBody>
          </p:sp>
        </mc:Fallback>
      </mc:AlternateContent>
      <p:pic>
        <p:nvPicPr>
          <p:cNvPr id="4098" name="Picture 2" descr="‪Plinko Probability‬">
            <a:extLst>
              <a:ext uri="{FF2B5EF4-FFF2-40B4-BE49-F238E27FC236}">
                <a16:creationId xmlns:a16="http://schemas.microsoft.com/office/drawing/2014/main" id="{80A682D1-832C-83A5-8832-FE6E378551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1" r="25853" b="43334"/>
          <a:stretch/>
        </p:blipFill>
        <p:spPr bwMode="auto">
          <a:xfrm>
            <a:off x="6339334" y="1766709"/>
            <a:ext cx="2761238" cy="15793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linko Probability‬">
            <a:extLst>
              <a:ext uri="{FF2B5EF4-FFF2-40B4-BE49-F238E27FC236}">
                <a16:creationId xmlns:a16="http://schemas.microsoft.com/office/drawing/2014/main" id="{9C25190A-045B-AE1A-DC95-7295B607F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1" r="25853" b="43334"/>
          <a:stretch/>
        </p:blipFill>
        <p:spPr bwMode="auto">
          <a:xfrm>
            <a:off x="9264770" y="1766709"/>
            <a:ext cx="2761238" cy="1579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linko Probability‬">
            <a:extLst>
              <a:ext uri="{FF2B5EF4-FFF2-40B4-BE49-F238E27FC236}">
                <a16:creationId xmlns:a16="http://schemas.microsoft.com/office/drawing/2014/main" id="{370FA953-13E8-5E6D-6608-641902A392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1" t="53360" r="25853" b="13143"/>
          <a:stretch/>
        </p:blipFill>
        <p:spPr bwMode="auto">
          <a:xfrm>
            <a:off x="7422405" y="4863403"/>
            <a:ext cx="3684729" cy="124585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3BC121F-76A8-34BF-D563-73FA89C016FF}"/>
              </a:ext>
            </a:extLst>
          </p:cNvPr>
          <p:cNvCxnSpPr>
            <a:cxnSpLocks/>
            <a:stCxn id="4098" idx="2"/>
          </p:cNvCxnSpPr>
          <p:nvPr/>
        </p:nvCxnSpPr>
        <p:spPr>
          <a:xfrm>
            <a:off x="7719953" y="3346101"/>
            <a:ext cx="499599" cy="1778558"/>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5B9992-6520-D780-FD31-7CA0C342F13F}"/>
              </a:ext>
            </a:extLst>
          </p:cNvPr>
          <p:cNvCxnSpPr>
            <a:cxnSpLocks/>
            <a:stCxn id="9" idx="2"/>
          </p:cNvCxnSpPr>
          <p:nvPr/>
        </p:nvCxnSpPr>
        <p:spPr>
          <a:xfrm flipH="1">
            <a:off x="9264770" y="3346101"/>
            <a:ext cx="1380619" cy="1909187"/>
          </a:xfrm>
          <a:prstGeom prst="straightConnector1">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00" name="Picture 4" descr="How Plinko Probabilities &amp; Odds Are Determined | by MintDice | Bitcoin News  Today &amp; Gambling News | Medium">
            <a:extLst>
              <a:ext uri="{FF2B5EF4-FFF2-40B4-BE49-F238E27FC236}">
                <a16:creationId xmlns:a16="http://schemas.microsoft.com/office/drawing/2014/main" id="{5889C18A-64C7-7336-F3BE-A2E0F7AB62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17" r="15403"/>
          <a:stretch/>
        </p:blipFill>
        <p:spPr bwMode="auto">
          <a:xfrm>
            <a:off x="6175136" y="894445"/>
            <a:ext cx="6016864" cy="531818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3CBAE76-E160-B6C1-3242-84A1D234CD03}"/>
              </a:ext>
            </a:extLst>
          </p:cNvPr>
          <p:cNvSpPr txBox="1">
            <a:spLocks/>
          </p:cNvSpPr>
          <p:nvPr/>
        </p:nvSpPr>
        <p:spPr>
          <a:xfrm>
            <a:off x="0" y="6014643"/>
            <a:ext cx="6096000" cy="386629"/>
          </a:xfrm>
          <a:prstGeom prst="rect">
            <a:avLst/>
          </a:prstGeom>
        </p:spPr>
        <p:txBody>
          <a:bodyPr vert="horz" lIns="91440" tIns="45720" rIns="91440" bIns="45720" rtlCol="0">
            <a:normAutofit fontScale="47500" lnSpcReduction="20000"/>
          </a:bodyPr>
          <a:lstStyle>
            <a:lvl1pPr marL="285750" indent="-285750" algn="l" defTabSz="914400" rtl="0" eaLnBrk="1" latinLnBrk="0" hangingPunct="1">
              <a:lnSpc>
                <a:spcPct val="100000"/>
              </a:lnSpc>
              <a:spcBef>
                <a:spcPts val="1000"/>
              </a:spcBef>
              <a:buClr>
                <a:srgbClr val="F7941E"/>
              </a:buClr>
              <a:buFont typeface="Wingdings" panose="05000000000000000000" pitchFamily="2" charset="2"/>
              <a:buChar char="§"/>
              <a:defRPr lang="en-US" sz="2000" b="1" kern="1200">
                <a:solidFill>
                  <a:schemeClr val="tx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000" b="1" kern="1200">
                <a:solidFill>
                  <a:schemeClr val="tx1"/>
                </a:solidFill>
                <a:latin typeface="Franklin Gothic Book" panose="020B0503020102020204" pitchFamily="34" charset="0"/>
                <a:ea typeface="+mn-ea"/>
                <a:cs typeface="+mn-cs"/>
              </a:defRPr>
            </a:lvl2pPr>
            <a:lvl3pPr marL="690563" indent="-228600" algn="l" defTabSz="914400" rtl="0" eaLnBrk="1" latinLnBrk="0" hangingPunct="1">
              <a:lnSpc>
                <a:spcPct val="100000"/>
              </a:lnSpc>
              <a:spcBef>
                <a:spcPts val="500"/>
              </a:spcBef>
              <a:buClr>
                <a:srgbClr val="F7941E"/>
              </a:buClr>
              <a:buFont typeface="Century Gothic" panose="020B0502020202020204" pitchFamily="34" charset="0"/>
              <a:buChar char="–"/>
              <a:tabLst/>
              <a:defRPr lang="en-US" sz="2000" b="1" kern="1200">
                <a:solidFill>
                  <a:schemeClr val="tx1"/>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000" b="1" kern="1200">
                <a:solidFill>
                  <a:schemeClr val="tx1"/>
                </a:solidFill>
                <a:latin typeface="Franklin Gothic Book" panose="020B0503020102020204" pitchFamily="34" charset="0"/>
                <a:ea typeface="+mn-ea"/>
                <a:cs typeface="+mn-cs"/>
              </a:defRPr>
            </a:lvl4pPr>
            <a:lvl5pPr marL="1147763" indent="-228600" algn="l" defTabSz="914400" rtl="0" eaLnBrk="1" latinLnBrk="0" hangingPunct="1">
              <a:lnSpc>
                <a:spcPct val="100000"/>
              </a:lnSpc>
              <a:spcBef>
                <a:spcPts val="500"/>
              </a:spcBef>
              <a:buClr>
                <a:srgbClr val="F7941E"/>
              </a:buClr>
              <a:buFont typeface="Century Gothic" panose="020B0502020202020204" pitchFamily="34" charset="0"/>
              <a:buChar char="–"/>
              <a:defRPr lang="en-US" sz="2000" b="1"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a:t>
            </a:r>
            <a:r>
              <a:rPr lang="en-US" b="0" i="0" dirty="0">
                <a:solidFill>
                  <a:srgbClr val="222222"/>
                </a:solidFill>
                <a:effectLst/>
                <a:latin typeface="Arial" panose="020B0604020202020204" pitchFamily="34" charset="0"/>
              </a:rPr>
              <a:t>Connolly, Brian, et al. "A nonparametric Bayesian method of translating machine learning scores to probabilities in clinical decision support." </a:t>
            </a:r>
            <a:r>
              <a:rPr lang="en-US" b="0" i="1" dirty="0">
                <a:solidFill>
                  <a:srgbClr val="222222"/>
                </a:solidFill>
                <a:effectLst/>
                <a:latin typeface="Arial" panose="020B0604020202020204" pitchFamily="34" charset="0"/>
              </a:rPr>
              <a:t>BMC bioinformatics</a:t>
            </a:r>
            <a:r>
              <a:rPr lang="en-US" b="0" i="0" dirty="0">
                <a:solidFill>
                  <a:srgbClr val="222222"/>
                </a:solidFill>
                <a:effectLst/>
                <a:latin typeface="Arial" panose="020B0604020202020204" pitchFamily="34" charset="0"/>
              </a:rPr>
              <a:t> 18 (2017): 1-12.</a:t>
            </a:r>
            <a:r>
              <a:rPr lang="en-US" dirty="0"/>
              <a:t> </a:t>
            </a:r>
          </a:p>
          <a:p>
            <a:endParaRPr lang="en-US" dirty="0"/>
          </a:p>
        </p:txBody>
      </p:sp>
    </p:spTree>
    <p:extLst>
      <p:ext uri="{BB962C8B-B14F-4D97-AF65-F5344CB8AC3E}">
        <p14:creationId xmlns:p14="http://schemas.microsoft.com/office/powerpoint/2010/main" val="88001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4100"/>
                                        </p:tgtEl>
                                      </p:cBhvr>
                                    </p:animEffect>
                                    <p:anim calcmode="lin" valueType="num">
                                      <p:cBhvr>
                                        <p:cTn id="7" dur="1000"/>
                                        <p:tgtEl>
                                          <p:spTgt spid="4100"/>
                                        </p:tgtEl>
                                        <p:attrNameLst>
                                          <p:attrName>ppt_x</p:attrName>
                                        </p:attrNameLst>
                                      </p:cBhvr>
                                      <p:tavLst>
                                        <p:tav tm="0">
                                          <p:val>
                                            <p:strVal val="ppt_x"/>
                                          </p:val>
                                        </p:tav>
                                        <p:tav tm="100000">
                                          <p:val>
                                            <p:strVal val="ppt_x"/>
                                          </p:val>
                                        </p:tav>
                                      </p:tavLst>
                                    </p:anim>
                                    <p:anim calcmode="lin" valueType="num">
                                      <p:cBhvr>
                                        <p:cTn id="8" dur="1000"/>
                                        <p:tgtEl>
                                          <p:spTgt spid="4100"/>
                                        </p:tgtEl>
                                        <p:attrNameLst>
                                          <p:attrName>ppt_y</p:attrName>
                                        </p:attrNameLst>
                                      </p:cBhvr>
                                      <p:tavLst>
                                        <p:tav tm="0">
                                          <p:val>
                                            <p:strVal val="ppt_y"/>
                                          </p:val>
                                        </p:tav>
                                        <p:tav tm="100000">
                                          <p:val>
                                            <p:strVal val="ppt_y-.1"/>
                                          </p:val>
                                        </p:tav>
                                      </p:tavLst>
                                    </p:anim>
                                    <p:set>
                                      <p:cBhvr>
                                        <p:cTn id="9" dur="1" fill="hold">
                                          <p:stCondLst>
                                            <p:cond delay="999"/>
                                          </p:stCondLst>
                                        </p:cTn>
                                        <p:tgtEl>
                                          <p:spTgt spid="4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oking for dog on therapy chair meme template : r/MemeTemplatesOfficial">
            <a:extLst>
              <a:ext uri="{FF2B5EF4-FFF2-40B4-BE49-F238E27FC236}">
                <a16:creationId xmlns:a16="http://schemas.microsoft.com/office/drawing/2014/main" id="{07FC7199-F23C-CCBB-EF89-F561ED72A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027" y="1334284"/>
            <a:ext cx="3512998" cy="43912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83BBDD-BFDA-A537-0467-5F1DEEB25B43}"/>
              </a:ext>
            </a:extLst>
          </p:cNvPr>
          <p:cNvSpPr>
            <a:spLocks noGrp="1"/>
          </p:cNvSpPr>
          <p:nvPr>
            <p:ph type="title"/>
          </p:nvPr>
        </p:nvSpPr>
        <p:spPr/>
        <p:txBody>
          <a:bodyPr/>
          <a:lstStyle/>
          <a:p>
            <a:r>
              <a:rPr lang="en-US" dirty="0"/>
              <a:t>Nuances</a:t>
            </a:r>
          </a:p>
        </p:txBody>
      </p:sp>
      <p:sp>
        <p:nvSpPr>
          <p:cNvPr id="4" name="Slide Number Placeholder 3">
            <a:extLst>
              <a:ext uri="{FF2B5EF4-FFF2-40B4-BE49-F238E27FC236}">
                <a16:creationId xmlns:a16="http://schemas.microsoft.com/office/drawing/2014/main" id="{FFF6F02B-8643-CD84-E46D-33C55523A665}"/>
              </a:ext>
            </a:extLst>
          </p:cNvPr>
          <p:cNvSpPr>
            <a:spLocks noGrp="1"/>
          </p:cNvSpPr>
          <p:nvPr>
            <p:ph type="sldNum" sz="quarter" idx="12"/>
          </p:nvPr>
        </p:nvSpPr>
        <p:spPr/>
        <p:txBody>
          <a:bodyPr/>
          <a:lstStyle/>
          <a:p>
            <a:fld id="{173C96AE-0AA3-40E5-9343-CBE6611AA4FF}" type="slidenum">
              <a:rPr lang="en-US" smtClean="0"/>
              <a:pPr/>
              <a:t>25</a:t>
            </a:fld>
            <a:endParaRPr lang="en-US" dirty="0"/>
          </a:p>
        </p:txBody>
      </p:sp>
      <p:pic>
        <p:nvPicPr>
          <p:cNvPr id="8" name="Picture 7">
            <a:extLst>
              <a:ext uri="{FF2B5EF4-FFF2-40B4-BE49-F238E27FC236}">
                <a16:creationId xmlns:a16="http://schemas.microsoft.com/office/drawing/2014/main" id="{A32ADAF3-8EE2-E9C3-7598-21D35B08B38F}"/>
              </a:ext>
            </a:extLst>
          </p:cNvPr>
          <p:cNvPicPr>
            <a:picLocks noChangeAspect="1"/>
          </p:cNvPicPr>
          <p:nvPr/>
        </p:nvPicPr>
        <p:blipFill>
          <a:blip r:embed="rId3">
            <a:clrChange>
              <a:clrFrom>
                <a:srgbClr val="D6D6D6"/>
              </a:clrFrom>
              <a:clrTo>
                <a:srgbClr val="D6D6D6">
                  <a:alpha val="0"/>
                </a:srgbClr>
              </a:clrTo>
            </a:clrChange>
          </a:blip>
          <a:stretch>
            <a:fillRect/>
          </a:stretch>
        </p:blipFill>
        <p:spPr>
          <a:xfrm>
            <a:off x="4352799" y="1525671"/>
            <a:ext cx="3272956" cy="525535"/>
          </a:xfrm>
          <a:prstGeom prst="rect">
            <a:avLst/>
          </a:prstGeom>
        </p:spPr>
      </p:pic>
    </p:spTree>
    <p:extLst>
      <p:ext uri="{BB962C8B-B14F-4D97-AF65-F5344CB8AC3E}">
        <p14:creationId xmlns:p14="http://schemas.microsoft.com/office/powerpoint/2010/main" val="192186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C664-7424-83C0-86FA-4E2D54F277BE}"/>
              </a:ext>
            </a:extLst>
          </p:cNvPr>
          <p:cNvSpPr>
            <a:spLocks noGrp="1"/>
          </p:cNvSpPr>
          <p:nvPr>
            <p:ph type="title"/>
          </p:nvPr>
        </p:nvSpPr>
        <p:spPr/>
        <p:txBody>
          <a:bodyPr/>
          <a:lstStyle/>
          <a:p>
            <a:r>
              <a:rPr lang="en-US" dirty="0"/>
              <a:t>Nuances: Flexibility</a:t>
            </a:r>
          </a:p>
        </p:txBody>
      </p:sp>
      <p:sp>
        <p:nvSpPr>
          <p:cNvPr id="4" name="Slide Number Placeholder 3">
            <a:extLst>
              <a:ext uri="{FF2B5EF4-FFF2-40B4-BE49-F238E27FC236}">
                <a16:creationId xmlns:a16="http://schemas.microsoft.com/office/drawing/2014/main" id="{1E3343A5-D9D1-8785-AC39-02A1621ACAED}"/>
              </a:ext>
            </a:extLst>
          </p:cNvPr>
          <p:cNvSpPr>
            <a:spLocks noGrp="1"/>
          </p:cNvSpPr>
          <p:nvPr>
            <p:ph type="sldNum" sz="quarter" idx="12"/>
          </p:nvPr>
        </p:nvSpPr>
        <p:spPr/>
        <p:txBody>
          <a:bodyPr/>
          <a:lstStyle/>
          <a:p>
            <a:fld id="{173C96AE-0AA3-40E5-9343-CBE6611AA4FF}" type="slidenum">
              <a:rPr lang="en-US" smtClean="0"/>
              <a:pPr/>
              <a:t>26</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74F034-D7FD-BA25-7723-DF22BE28A7C8}"/>
                  </a:ext>
                </a:extLst>
              </p:cNvPr>
              <p:cNvSpPr>
                <a:spLocks noGrp="1"/>
              </p:cNvSpPr>
              <p:nvPr>
                <p:ph idx="1"/>
              </p:nvPr>
            </p:nvSpPr>
            <p:spPr>
              <a:xfrm>
                <a:off x="317880" y="1267111"/>
                <a:ext cx="11519078" cy="5009484"/>
              </a:xfrm>
            </p:spPr>
            <p:txBody>
              <a:bodyPr>
                <a:noAutofit/>
              </a:bodyPr>
              <a:lstStyle/>
              <a:p>
                <a:pPr>
                  <a:spcBef>
                    <a:spcPts val="300"/>
                  </a:spcBef>
                </a:pPr>
                <a:r>
                  <a:rPr lang="en-US" sz="1800" b="0" dirty="0"/>
                  <a:t>Hypotheses should reflect exactly what you want to know (</a:t>
                </a:r>
                <a:r>
                  <a:rPr lang="en-US" sz="1800" dirty="0"/>
                  <a:t>Can build in your definition of </a:t>
                </a:r>
                <a:r>
                  <a:rPr lang="en-US" sz="1800" i="1" dirty="0"/>
                  <a:t>important</a:t>
                </a:r>
                <a:r>
                  <a:rPr lang="en-US" sz="1800" b="0" dirty="0"/>
                  <a:t>)</a:t>
                </a:r>
              </a:p>
              <a:p>
                <a:pPr lvl="1">
                  <a:spcBef>
                    <a:spcPts val="300"/>
                  </a:spcBef>
                </a:pPr>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rPr>
                          <m:t>𝑷</m:t>
                        </m:r>
                        <m:r>
                          <a:rPr lang="en-US" sz="1800" i="1">
                            <a:latin typeface="Cambria Math" panose="02040503050406030204" pitchFamily="18" charset="0"/>
                          </a:rPr>
                          <m:t>(</m:t>
                        </m:r>
                        <m:r>
                          <a:rPr lang="en-US" sz="1800" i="1">
                            <a:latin typeface="Cambria Math" panose="02040503050406030204" pitchFamily="18" charset="0"/>
                          </a:rPr>
                          <m:t>𝑷𝒖𝒓𝒄𝒉𝒂𝒔𝒆𝒔</m:t>
                        </m:r>
                        <m:r>
                          <a:rPr lang="en-US" sz="1800" i="1">
                            <a:latin typeface="Cambria Math" panose="02040503050406030204" pitchFamily="18" charset="0"/>
                          </a:rPr>
                          <m:t>|</m:t>
                        </m:r>
                        <m:r>
                          <a:rPr lang="en-US" sz="1800" i="1">
                            <a:latin typeface="Cambria Math" panose="02040503050406030204" pitchFamily="18" charset="0"/>
                          </a:rPr>
                          <m:t>𝒘𝒆𝒃𝑨</m:t>
                        </m:r>
                        <m:r>
                          <a:rPr lang="en-US" sz="1800" i="1">
                            <a:latin typeface="Cambria Math" panose="02040503050406030204" pitchFamily="18" charset="0"/>
                          </a:rPr>
                          <m:t>&gt;</m:t>
                        </m:r>
                        <m:r>
                          <a:rPr lang="en-US" sz="1800" b="1" i="1" smtClean="0">
                            <a:latin typeface="Cambria Math" panose="02040503050406030204" pitchFamily="18" charset="0"/>
                          </a:rPr>
                          <m:t>𝒙</m:t>
                        </m:r>
                        <m:r>
                          <a:rPr lang="en-US" sz="1800" i="1">
                            <a:latin typeface="Cambria Math" panose="02040503050406030204" pitchFamily="18" charset="0"/>
                          </a:rPr>
                          <m:t>)</m:t>
                        </m:r>
                      </m:num>
                      <m:den>
                        <m:r>
                          <a:rPr lang="en-US" sz="1800" i="1">
                            <a:latin typeface="Cambria Math" panose="02040503050406030204" pitchFamily="18" charset="0"/>
                          </a:rPr>
                          <m:t>𝑷</m:t>
                        </m:r>
                        <m:r>
                          <a:rPr lang="en-US" sz="1800" i="1">
                            <a:latin typeface="Cambria Math" panose="02040503050406030204" pitchFamily="18" charset="0"/>
                          </a:rPr>
                          <m:t>(</m:t>
                        </m:r>
                        <m:r>
                          <a:rPr lang="en-US" sz="1800" i="1">
                            <a:latin typeface="Cambria Math" panose="02040503050406030204" pitchFamily="18" charset="0"/>
                          </a:rPr>
                          <m:t>𝑷𝒖𝒓𝒄𝒉𝒂𝒔𝒆𝒔</m:t>
                        </m:r>
                        <m:r>
                          <a:rPr lang="en-US" sz="1800" i="1">
                            <a:latin typeface="Cambria Math" panose="02040503050406030204" pitchFamily="18" charset="0"/>
                          </a:rPr>
                          <m:t>|</m:t>
                        </m:r>
                        <m:r>
                          <a:rPr lang="en-US" sz="1800" i="1">
                            <a:latin typeface="Cambria Math" panose="02040503050406030204" pitchFamily="18" charset="0"/>
                          </a:rPr>
                          <m:t>𝒘𝒆𝒃𝑩</m:t>
                        </m:r>
                        <m:r>
                          <a:rPr lang="en-US" sz="1800" b="1" i="1" smtClean="0">
                            <a:latin typeface="Cambria Math" panose="02040503050406030204" pitchFamily="18" charset="0"/>
                          </a:rPr>
                          <m:t>&lt;</m:t>
                        </m:r>
                        <m:r>
                          <a:rPr lang="en-US" sz="1800" b="1" i="1" smtClean="0">
                            <a:latin typeface="Cambria Math" panose="02040503050406030204" pitchFamily="18" charset="0"/>
                          </a:rPr>
                          <m:t>𝒚</m:t>
                        </m:r>
                        <m:r>
                          <a:rPr lang="en-US" sz="1800" i="1">
                            <a:latin typeface="Cambria Math" panose="02040503050406030204" pitchFamily="18" charset="0"/>
                          </a:rPr>
                          <m:t>)</m:t>
                        </m:r>
                      </m:den>
                    </m:f>
                  </m:oMath>
                </a14:m>
                <a:endParaRPr lang="en-US" sz="1800" i="1" dirty="0">
                  <a:latin typeface="Cambria Math" panose="02040503050406030204" pitchFamily="18" charset="0"/>
                </a:endParaRPr>
              </a:p>
              <a:p>
                <a:pPr lvl="1">
                  <a:spcBef>
                    <a:spcPts val="300"/>
                  </a:spcBef>
                </a:pPr>
                <a14:m>
                  <m:oMath xmlns:m="http://schemas.openxmlformats.org/officeDocument/2006/math">
                    <m:f>
                      <m:fPr>
                        <m:ctrlPr>
                          <a:rPr lang="en-US" sz="1800" b="1" i="1" smtClean="0">
                            <a:latin typeface="Cambria Math" panose="02040503050406030204" pitchFamily="18" charset="0"/>
                          </a:rPr>
                        </m:ctrlPr>
                      </m:fPr>
                      <m:num>
                        <m:r>
                          <a:rPr lang="en-US" sz="1800" b="1" i="1" smtClean="0">
                            <a:latin typeface="Cambria Math" panose="02040503050406030204" pitchFamily="18" charset="0"/>
                          </a:rPr>
                          <m:t>𝑷</m:t>
                        </m:r>
                        <m:r>
                          <a:rPr lang="en-US" sz="1800" b="1" i="1" smtClean="0">
                            <a:latin typeface="Cambria Math" panose="02040503050406030204" pitchFamily="18" charset="0"/>
                          </a:rPr>
                          <m:t>(</m:t>
                        </m:r>
                        <m:r>
                          <a:rPr lang="en-US" sz="1800" b="1" i="1" smtClean="0">
                            <a:latin typeface="Cambria Math" panose="02040503050406030204" pitchFamily="18" charset="0"/>
                          </a:rPr>
                          <m:t>𝑷𝒖𝒓𝒄𝒉𝒂𝒔𝒆𝒔</m:t>
                        </m:r>
                        <m:r>
                          <a:rPr lang="en-US" sz="1800" b="1" i="1" smtClean="0">
                            <a:latin typeface="Cambria Math" panose="02040503050406030204" pitchFamily="18" charset="0"/>
                          </a:rPr>
                          <m:t>|</m:t>
                        </m:r>
                        <m:r>
                          <a:rPr lang="en-US" sz="1800" b="1" i="1" smtClean="0">
                            <a:latin typeface="Cambria Math" panose="02040503050406030204" pitchFamily="18" charset="0"/>
                          </a:rPr>
                          <m:t>𝒘𝒆𝒃𝑨</m:t>
                        </m:r>
                        <m:r>
                          <a:rPr lang="en-US" sz="1800" b="1" i="1" smtClean="0">
                            <a:latin typeface="Cambria Math" panose="02040503050406030204" pitchFamily="18" charset="0"/>
                          </a:rPr>
                          <m:t> </m:t>
                        </m:r>
                        <m:r>
                          <a:rPr lang="en-US" sz="1800" b="1" i="1" smtClean="0">
                            <a:latin typeface="Cambria Math" panose="02040503050406030204" pitchFamily="18" charset="0"/>
                          </a:rPr>
                          <m:t>𝒂𝒏𝒅</m:t>
                        </m:r>
                        <m:r>
                          <a:rPr lang="en-US" sz="1800" b="1" i="1" smtClean="0">
                            <a:latin typeface="Cambria Math" panose="02040503050406030204" pitchFamily="18" charset="0"/>
                          </a:rPr>
                          <m:t> </m:t>
                        </m:r>
                        <m:r>
                          <a:rPr lang="en-US" sz="1800" b="1" i="1" smtClean="0">
                            <a:latin typeface="Cambria Math" panose="02040503050406030204" pitchFamily="18" charset="0"/>
                          </a:rPr>
                          <m:t>𝒘𝒆𝒃𝑩</m:t>
                        </m:r>
                        <m:r>
                          <a:rPr lang="en-US" sz="1800" b="1" i="1" smtClean="0">
                            <a:latin typeface="Cambria Math" panose="02040503050406030204" pitchFamily="18" charset="0"/>
                          </a:rPr>
                          <m:t> </m:t>
                        </m:r>
                        <m:r>
                          <a:rPr lang="en-US" sz="1800" b="1" i="1" smtClean="0">
                            <a:latin typeface="Cambria Math" panose="02040503050406030204" pitchFamily="18" charset="0"/>
                          </a:rPr>
                          <m:t>𝒅𝒊𝒇𝒇𝒆𝒓𝒆𝒏𝒕</m:t>
                        </m:r>
                        <m:r>
                          <a:rPr lang="en-US" sz="1800" b="1" i="1" smtClean="0">
                            <a:latin typeface="Cambria Math" panose="02040503050406030204" pitchFamily="18" charset="0"/>
                          </a:rPr>
                          <m:t>)</m:t>
                        </m:r>
                      </m:num>
                      <m:den>
                        <m:r>
                          <a:rPr lang="en-US" sz="1800" b="1" i="1" smtClean="0">
                            <a:latin typeface="Cambria Math" panose="02040503050406030204" pitchFamily="18" charset="0"/>
                          </a:rPr>
                          <m:t>𝑷</m:t>
                        </m:r>
                        <m:r>
                          <a:rPr lang="en-US" sz="1800" b="1" i="1" smtClean="0">
                            <a:latin typeface="Cambria Math" panose="02040503050406030204" pitchFamily="18" charset="0"/>
                          </a:rPr>
                          <m:t>(</m:t>
                        </m:r>
                        <m:r>
                          <a:rPr lang="en-US" sz="1800" b="1" i="1" smtClean="0">
                            <a:latin typeface="Cambria Math" panose="02040503050406030204" pitchFamily="18" charset="0"/>
                          </a:rPr>
                          <m:t>𝑷𝒖𝒓𝒄𝒉𝒂𝒔𝒆𝒔</m:t>
                        </m:r>
                        <m:r>
                          <a:rPr lang="en-US" sz="1800" b="1" i="1" smtClean="0">
                            <a:latin typeface="Cambria Math" panose="02040503050406030204" pitchFamily="18" charset="0"/>
                          </a:rPr>
                          <m:t>|</m:t>
                        </m:r>
                        <m:r>
                          <a:rPr lang="en-US" sz="1800" b="1" i="1" smtClean="0">
                            <a:latin typeface="Cambria Math" panose="02040503050406030204" pitchFamily="18" charset="0"/>
                          </a:rPr>
                          <m:t>𝒘𝒆𝒃𝑨</m:t>
                        </m:r>
                        <m:r>
                          <a:rPr lang="en-US" sz="1800" b="1" i="1" smtClean="0">
                            <a:latin typeface="Cambria Math" panose="02040503050406030204" pitchFamily="18" charset="0"/>
                          </a:rPr>
                          <m:t> </m:t>
                        </m:r>
                        <m:r>
                          <a:rPr lang="en-US" sz="1800" b="1" i="1" smtClean="0">
                            <a:latin typeface="Cambria Math" panose="02040503050406030204" pitchFamily="18" charset="0"/>
                          </a:rPr>
                          <m:t>𝒂𝒏𝒅</m:t>
                        </m:r>
                        <m:r>
                          <a:rPr lang="en-US" sz="1800" b="1" i="1" smtClean="0">
                            <a:latin typeface="Cambria Math" panose="02040503050406030204" pitchFamily="18" charset="0"/>
                          </a:rPr>
                          <m:t> </m:t>
                        </m:r>
                        <m:r>
                          <a:rPr lang="en-US" sz="1800" b="1" i="1" smtClean="0">
                            <a:latin typeface="Cambria Math" panose="02040503050406030204" pitchFamily="18" charset="0"/>
                          </a:rPr>
                          <m:t>𝒘𝒆𝒃𝑩</m:t>
                        </m:r>
                        <m:r>
                          <a:rPr lang="en-US" sz="1800" b="1" i="1" smtClean="0">
                            <a:latin typeface="Cambria Math" panose="02040503050406030204" pitchFamily="18" charset="0"/>
                          </a:rPr>
                          <m:t> </m:t>
                        </m:r>
                        <m:r>
                          <a:rPr lang="en-US" sz="1800" b="1" i="1" smtClean="0">
                            <a:latin typeface="Cambria Math" panose="02040503050406030204" pitchFamily="18" charset="0"/>
                          </a:rPr>
                          <m:t>𝒔𝒂𝒎𝒆</m:t>
                        </m:r>
                        <m:r>
                          <a:rPr lang="en-US" sz="1800" b="1" i="1" smtClean="0">
                            <a:latin typeface="Cambria Math" panose="02040503050406030204" pitchFamily="18" charset="0"/>
                          </a:rPr>
                          <m:t>)</m:t>
                        </m:r>
                      </m:den>
                    </m:f>
                  </m:oMath>
                </a14:m>
                <a:endParaRPr lang="en-US" dirty="0"/>
              </a:p>
              <a:p>
                <a:pPr lvl="1">
                  <a:spcBef>
                    <a:spcPts val="300"/>
                  </a:spcBef>
                </a:pPr>
                <a:endParaRPr lang="en-US" dirty="0"/>
              </a:p>
              <a:p>
                <a:r>
                  <a:rPr lang="en-US" dirty="0"/>
                  <a:t>Can even do A/B/C/… testing</a:t>
                </a:r>
              </a:p>
              <a:p>
                <a:pPr lvl="1"/>
                <a:r>
                  <a:rPr lang="en-US" dirty="0"/>
                  <a:t>Have to clearly define stopping criteria</a:t>
                </a:r>
              </a:p>
              <a:p>
                <a:pPr lvl="1"/>
                <a:r>
                  <a:rPr lang="en-US" dirty="0"/>
                  <a:t>Can be computationally expensive</a:t>
                </a:r>
              </a:p>
              <a:p>
                <a:pPr lvl="1"/>
                <a:endParaRPr lang="en-US" dirty="0"/>
              </a:p>
              <a:p>
                <a:r>
                  <a:rPr lang="en-US" dirty="0"/>
                  <a:t>Fits well into multi-armed bandit</a:t>
                </a:r>
              </a:p>
              <a:p>
                <a:pPr lvl="1"/>
                <a:r>
                  <a:rPr lang="en-US" b="0" dirty="0"/>
                  <a:t>Move web traffic based on probabilities, R is still valid</a:t>
                </a:r>
              </a:p>
              <a:p>
                <a:pPr lvl="1"/>
                <a:r>
                  <a:rPr lang="en-US" b="0" dirty="0"/>
                  <a:t>Can use R for both</a:t>
                </a:r>
              </a:p>
              <a:p>
                <a:pPr lvl="1"/>
                <a:endParaRPr lang="en-US" dirty="0"/>
              </a:p>
              <a:p>
                <a:pPr lvl="1"/>
                <a:endParaRPr lang="en-US" dirty="0"/>
              </a:p>
              <a:p>
                <a:pPr lvl="1">
                  <a:spcBef>
                    <a:spcPts val="300"/>
                  </a:spcBef>
                </a:pPr>
                <a:endParaRPr lang="en-US" dirty="0"/>
              </a:p>
              <a:p>
                <a:pPr marL="461963" lvl="2" indent="0">
                  <a:spcBef>
                    <a:spcPts val="300"/>
                  </a:spcBef>
                  <a:buNone/>
                </a:pPr>
                <a:endParaRPr lang="en-US" dirty="0"/>
              </a:p>
              <a:p>
                <a:pPr lvl="1">
                  <a:spcBef>
                    <a:spcPts val="300"/>
                  </a:spcBef>
                </a:pPr>
                <a:endParaRPr lang="en-US" sz="1800" b="0" dirty="0"/>
              </a:p>
            </p:txBody>
          </p:sp>
        </mc:Choice>
        <mc:Fallback xmlns="">
          <p:sp>
            <p:nvSpPr>
              <p:cNvPr id="3" name="Content Placeholder 2">
                <a:extLst>
                  <a:ext uri="{FF2B5EF4-FFF2-40B4-BE49-F238E27FC236}">
                    <a16:creationId xmlns:a16="http://schemas.microsoft.com/office/drawing/2014/main" id="{4B74F034-D7FD-BA25-7723-DF22BE28A7C8}"/>
                  </a:ext>
                </a:extLst>
              </p:cNvPr>
              <p:cNvSpPr>
                <a:spLocks noGrp="1" noRot="1" noChangeAspect="1" noMove="1" noResize="1" noEditPoints="1" noAdjustHandles="1" noChangeArrowheads="1" noChangeShapeType="1" noTextEdit="1"/>
              </p:cNvSpPr>
              <p:nvPr>
                <p:ph idx="1"/>
              </p:nvPr>
            </p:nvSpPr>
            <p:spPr>
              <a:xfrm>
                <a:off x="317880" y="1267111"/>
                <a:ext cx="11519078" cy="5009484"/>
              </a:xfrm>
              <a:blipFill>
                <a:blip r:embed="rId2"/>
                <a:stretch>
                  <a:fillRect l="-476" t="-730"/>
                </a:stretch>
              </a:blipFill>
            </p:spPr>
            <p:txBody>
              <a:bodyPr/>
              <a:lstStyle/>
              <a:p>
                <a:r>
                  <a:rPr lang="en-US">
                    <a:noFill/>
                  </a:rPr>
                  <a:t> </a:t>
                </a:r>
              </a:p>
            </p:txBody>
          </p:sp>
        </mc:Fallback>
      </mc:AlternateContent>
    </p:spTree>
    <p:extLst>
      <p:ext uri="{BB962C8B-B14F-4D97-AF65-F5344CB8AC3E}">
        <p14:creationId xmlns:p14="http://schemas.microsoft.com/office/powerpoint/2010/main" val="111560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E898-A224-F23C-53BA-B72650EA91A0}"/>
              </a:ext>
            </a:extLst>
          </p:cNvPr>
          <p:cNvSpPr>
            <a:spLocks noGrp="1"/>
          </p:cNvSpPr>
          <p:nvPr>
            <p:ph type="title"/>
          </p:nvPr>
        </p:nvSpPr>
        <p:spPr/>
        <p:txBody>
          <a:bodyPr/>
          <a:lstStyle/>
          <a:p>
            <a:r>
              <a:rPr lang="en-US" dirty="0"/>
              <a:t>Nuances: Pragmatic Aspect</a:t>
            </a:r>
          </a:p>
        </p:txBody>
      </p:sp>
      <p:sp>
        <p:nvSpPr>
          <p:cNvPr id="3" name="Content Placeholder 2">
            <a:extLst>
              <a:ext uri="{FF2B5EF4-FFF2-40B4-BE49-F238E27FC236}">
                <a16:creationId xmlns:a16="http://schemas.microsoft.com/office/drawing/2014/main" id="{5F447AA5-66F0-EE56-60C9-F79DDF246DA7}"/>
              </a:ext>
            </a:extLst>
          </p:cNvPr>
          <p:cNvSpPr>
            <a:spLocks noGrp="1"/>
          </p:cNvSpPr>
          <p:nvPr>
            <p:ph idx="1"/>
          </p:nvPr>
        </p:nvSpPr>
        <p:spPr>
          <a:xfrm>
            <a:off x="560718" y="1308189"/>
            <a:ext cx="6312356" cy="4902829"/>
          </a:xfrm>
        </p:spPr>
        <p:txBody>
          <a:bodyPr/>
          <a:lstStyle/>
          <a:p>
            <a:pPr>
              <a:spcBef>
                <a:spcPts val="300"/>
              </a:spcBef>
            </a:pPr>
            <a:r>
              <a:rPr lang="en-US" sz="1800" dirty="0"/>
              <a:t>Determining significance level, power </a:t>
            </a:r>
            <a:br>
              <a:rPr lang="en-US" sz="1800" dirty="0"/>
            </a:br>
            <a:r>
              <a:rPr lang="en-US" sz="1800" dirty="0"/>
              <a:t>negotiation process</a:t>
            </a:r>
          </a:p>
          <a:p>
            <a:pPr lvl="1">
              <a:spcBef>
                <a:spcPts val="300"/>
              </a:spcBef>
            </a:pPr>
            <a:r>
              <a:rPr lang="en-US" sz="1800" b="0" dirty="0"/>
              <a:t>How much data is available</a:t>
            </a:r>
          </a:p>
          <a:p>
            <a:pPr lvl="2">
              <a:spcBef>
                <a:spcPts val="300"/>
              </a:spcBef>
            </a:pPr>
            <a:r>
              <a:rPr lang="en-US" sz="1800" b="0" dirty="0"/>
              <a:t>Cost/benefit</a:t>
            </a:r>
          </a:p>
          <a:p>
            <a:pPr lvl="2">
              <a:spcBef>
                <a:spcPts val="300"/>
              </a:spcBef>
            </a:pPr>
            <a:r>
              <a:rPr lang="en-US" sz="1800" b="0" dirty="0"/>
              <a:t>Ronald Fisher said sig. level=5%</a:t>
            </a:r>
          </a:p>
          <a:p>
            <a:pPr lvl="2">
              <a:spcBef>
                <a:spcPts val="300"/>
              </a:spcBef>
            </a:pPr>
            <a:r>
              <a:rPr lang="en-US" sz="1800" b="0" dirty="0"/>
              <a:t>Medicine, agriculture, sig. level=5%, power=80-90%</a:t>
            </a:r>
          </a:p>
          <a:p>
            <a:pPr lvl="2">
              <a:spcBef>
                <a:spcPts val="300"/>
              </a:spcBef>
            </a:pPr>
            <a:r>
              <a:rPr lang="en-US" sz="1800" b="0" dirty="0"/>
              <a:t>High energy physics, sig. level&lt;0.000001, power not set</a:t>
            </a:r>
          </a:p>
          <a:p>
            <a:pPr lvl="2">
              <a:spcBef>
                <a:spcPts val="300"/>
              </a:spcBef>
            </a:pPr>
            <a:r>
              <a:rPr lang="en-US" sz="1800" b="0" dirty="0"/>
              <a:t>eCommerce: sig. level=&lt;1%, power&gt;99%’</a:t>
            </a:r>
          </a:p>
        </p:txBody>
      </p:sp>
      <p:sp>
        <p:nvSpPr>
          <p:cNvPr id="4" name="Slide Number Placeholder 3">
            <a:extLst>
              <a:ext uri="{FF2B5EF4-FFF2-40B4-BE49-F238E27FC236}">
                <a16:creationId xmlns:a16="http://schemas.microsoft.com/office/drawing/2014/main" id="{3CD84F58-4FAA-0A24-06CC-2AC9F730FCAE}"/>
              </a:ext>
            </a:extLst>
          </p:cNvPr>
          <p:cNvSpPr>
            <a:spLocks noGrp="1"/>
          </p:cNvSpPr>
          <p:nvPr>
            <p:ph type="sldNum" sz="quarter" idx="12"/>
          </p:nvPr>
        </p:nvSpPr>
        <p:spPr/>
        <p:txBody>
          <a:bodyPr/>
          <a:lstStyle/>
          <a:p>
            <a:fld id="{173C96AE-0AA3-40E5-9343-CBE6611AA4FF}" type="slidenum">
              <a:rPr lang="en-US" smtClean="0"/>
              <a:pPr/>
              <a:t>27</a:t>
            </a:fld>
            <a:endParaRPr lang="en-US" dirty="0"/>
          </a:p>
        </p:txBody>
      </p:sp>
      <p:pic>
        <p:nvPicPr>
          <p:cNvPr id="7" name="Picture 4" descr="R. A. Fisher (1890–1962) | Amstat News">
            <a:extLst>
              <a:ext uri="{FF2B5EF4-FFF2-40B4-BE49-F238E27FC236}">
                <a16:creationId xmlns:a16="http://schemas.microsoft.com/office/drawing/2014/main" id="{D005BD55-2BE6-4D30-7198-B44FFAD921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668" y="1452812"/>
            <a:ext cx="2654987" cy="3686769"/>
          </a:xfrm>
          <a:prstGeom prst="rect">
            <a:avLst/>
          </a:prstGeom>
          <a:noFill/>
          <a:ln>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856754FD-6F08-7E0D-3E1A-89052554552A}"/>
              </a:ext>
            </a:extLst>
          </p:cNvPr>
          <p:cNvSpPr/>
          <p:nvPr/>
        </p:nvSpPr>
        <p:spPr>
          <a:xfrm>
            <a:off x="10094347" y="2101484"/>
            <a:ext cx="902423" cy="612441"/>
          </a:xfrm>
          <a:prstGeom prst="wedgeEllipseCallout">
            <a:avLst>
              <a:gd name="adj1" fmla="val -57138"/>
              <a:gd name="adj2" fmla="val 56161"/>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956390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C664-7424-83C0-86FA-4E2D54F277BE}"/>
              </a:ext>
            </a:extLst>
          </p:cNvPr>
          <p:cNvSpPr>
            <a:spLocks noGrp="1"/>
          </p:cNvSpPr>
          <p:nvPr>
            <p:ph type="title"/>
          </p:nvPr>
        </p:nvSpPr>
        <p:spPr/>
        <p:txBody>
          <a:bodyPr/>
          <a:lstStyle/>
          <a:p>
            <a:r>
              <a:rPr lang="en-US" dirty="0"/>
              <a:t>Nuances: Question from Product Managers</a:t>
            </a:r>
          </a:p>
        </p:txBody>
      </p:sp>
      <p:sp>
        <p:nvSpPr>
          <p:cNvPr id="4" name="Slide Number Placeholder 3">
            <a:extLst>
              <a:ext uri="{FF2B5EF4-FFF2-40B4-BE49-F238E27FC236}">
                <a16:creationId xmlns:a16="http://schemas.microsoft.com/office/drawing/2014/main" id="{1E3343A5-D9D1-8785-AC39-02A1621ACAED}"/>
              </a:ext>
            </a:extLst>
          </p:cNvPr>
          <p:cNvSpPr>
            <a:spLocks noGrp="1"/>
          </p:cNvSpPr>
          <p:nvPr>
            <p:ph type="sldNum" sz="quarter" idx="12"/>
          </p:nvPr>
        </p:nvSpPr>
        <p:spPr/>
        <p:txBody>
          <a:bodyPr/>
          <a:lstStyle/>
          <a:p>
            <a:fld id="{173C96AE-0AA3-40E5-9343-CBE6611AA4FF}" type="slidenum">
              <a:rPr lang="en-US" smtClean="0"/>
              <a:pPr/>
              <a:t>28</a:t>
            </a:fld>
            <a:endParaRPr lang="en-US" dirty="0"/>
          </a:p>
        </p:txBody>
      </p:sp>
      <p:sp>
        <p:nvSpPr>
          <p:cNvPr id="3" name="Content Placeholder 2">
            <a:extLst>
              <a:ext uri="{FF2B5EF4-FFF2-40B4-BE49-F238E27FC236}">
                <a16:creationId xmlns:a16="http://schemas.microsoft.com/office/drawing/2014/main" id="{4B74F034-D7FD-BA25-7723-DF22BE28A7C8}"/>
              </a:ext>
            </a:extLst>
          </p:cNvPr>
          <p:cNvSpPr>
            <a:spLocks noGrp="1"/>
          </p:cNvSpPr>
          <p:nvPr>
            <p:ph idx="1"/>
          </p:nvPr>
        </p:nvSpPr>
        <p:spPr>
          <a:xfrm>
            <a:off x="317880" y="793630"/>
            <a:ext cx="11690090" cy="6064369"/>
          </a:xfrm>
        </p:spPr>
        <p:txBody>
          <a:bodyPr>
            <a:noAutofit/>
          </a:bodyPr>
          <a:lstStyle/>
          <a:p>
            <a:pPr>
              <a:spcBef>
                <a:spcPts val="300"/>
              </a:spcBef>
            </a:pPr>
            <a:r>
              <a:rPr lang="en-US" sz="1600" b="0" dirty="0"/>
              <a:t>“Is it significant?”</a:t>
            </a:r>
          </a:p>
          <a:p>
            <a:pPr>
              <a:spcBef>
                <a:spcPts val="300"/>
              </a:spcBef>
            </a:pPr>
            <a:endParaRPr lang="en-US" sz="1600" b="0" dirty="0"/>
          </a:p>
          <a:p>
            <a:pPr>
              <a:spcBef>
                <a:spcPts val="300"/>
              </a:spcBef>
            </a:pPr>
            <a:r>
              <a:rPr lang="en-US" sz="1600" b="0" dirty="0"/>
              <a:t>Significance vs. importance</a:t>
            </a:r>
          </a:p>
          <a:p>
            <a:pPr marL="228600" lvl="1" indent="0">
              <a:spcBef>
                <a:spcPts val="300"/>
              </a:spcBef>
              <a:buNone/>
            </a:pPr>
            <a:endParaRPr lang="en-US" sz="1600" b="0" dirty="0"/>
          </a:p>
          <a:p>
            <a:pPr>
              <a:spcBef>
                <a:spcPts val="300"/>
              </a:spcBef>
            </a:pPr>
            <a:r>
              <a:rPr lang="en-US" sz="1600" b="0" dirty="0"/>
              <a:t>They will need some kind of estimate of sample size (with qualifier that it’s dynamic)</a:t>
            </a:r>
          </a:p>
          <a:p>
            <a:pPr lvl="1">
              <a:spcBef>
                <a:spcPts val="300"/>
              </a:spcBef>
            </a:pPr>
            <a:r>
              <a:rPr lang="en-US" sz="1600" b="0" dirty="0"/>
              <a:t>Performed through simulations</a:t>
            </a:r>
          </a:p>
          <a:p>
            <a:pPr lvl="1">
              <a:spcBef>
                <a:spcPts val="300"/>
              </a:spcBef>
            </a:pPr>
            <a:endParaRPr lang="en-US" sz="1600" b="0" dirty="0"/>
          </a:p>
          <a:p>
            <a:pPr>
              <a:spcBef>
                <a:spcPts val="300"/>
              </a:spcBef>
            </a:pPr>
            <a:r>
              <a:rPr lang="en-US" sz="1600" dirty="0"/>
              <a:t>Requires education within the enterprise</a:t>
            </a:r>
          </a:p>
          <a:p>
            <a:pPr lvl="1">
              <a:spcBef>
                <a:spcPts val="300"/>
              </a:spcBef>
            </a:pPr>
            <a:r>
              <a:rPr lang="en-US" sz="1600" b="0" dirty="0"/>
              <a:t>Developer</a:t>
            </a:r>
          </a:p>
          <a:p>
            <a:pPr lvl="1">
              <a:spcBef>
                <a:spcPts val="300"/>
              </a:spcBef>
            </a:pPr>
            <a:r>
              <a:rPr lang="en-US" sz="1600" b="0" dirty="0"/>
              <a:t>Managers</a:t>
            </a:r>
          </a:p>
          <a:p>
            <a:pPr lvl="1">
              <a:spcBef>
                <a:spcPts val="300"/>
              </a:spcBef>
            </a:pPr>
            <a:r>
              <a:rPr lang="en-US" sz="1600" b="0" dirty="0"/>
              <a:t>Talks, desktop backgrounds, regular interrogations, chili cook-offs using sequential analysis to determine if there is a winner</a:t>
            </a:r>
          </a:p>
          <a:p>
            <a:pPr lvl="1">
              <a:spcBef>
                <a:spcPts val="300"/>
              </a:spcBef>
            </a:pPr>
            <a:endParaRPr lang="en-US" sz="1600" b="0" dirty="0"/>
          </a:p>
          <a:p>
            <a:r>
              <a:rPr lang="en-US" sz="1600" dirty="0"/>
              <a:t>Easy to argue for sequential analysis theoretically — can be mathematically shown to require the least amount of data</a:t>
            </a:r>
          </a:p>
          <a:p>
            <a:pPr lvl="1"/>
            <a:r>
              <a:rPr lang="en-US" sz="1600" dirty="0"/>
              <a:t>Hard to argue empirically why you should do hypothesis testing correctly — nature of A/B testing</a:t>
            </a:r>
          </a:p>
          <a:p>
            <a:pPr lvl="1">
              <a:spcBef>
                <a:spcPts val="300"/>
              </a:spcBef>
            </a:pPr>
            <a:endParaRPr lang="en-US" sz="1600" b="0" dirty="0"/>
          </a:p>
          <a:p>
            <a:pPr>
              <a:spcBef>
                <a:spcPts val="300"/>
              </a:spcBef>
            </a:pPr>
            <a:r>
              <a:rPr lang="en-US" sz="1600" b="0" dirty="0"/>
              <a:t>Confidence intervals?</a:t>
            </a:r>
          </a:p>
          <a:p>
            <a:pPr lvl="1">
              <a:spcBef>
                <a:spcPts val="300"/>
              </a:spcBef>
            </a:pPr>
            <a:r>
              <a:rPr lang="en-US" sz="1600" b="0" dirty="0"/>
              <a:t>Be creative</a:t>
            </a:r>
          </a:p>
          <a:p>
            <a:pPr lvl="1">
              <a:spcBef>
                <a:spcPts val="300"/>
              </a:spcBef>
            </a:pPr>
            <a:endParaRPr lang="en-US" sz="1600" b="0" dirty="0"/>
          </a:p>
          <a:p>
            <a:pPr>
              <a:spcBef>
                <a:spcPts val="300"/>
              </a:spcBef>
            </a:pPr>
            <a:r>
              <a:rPr lang="en-US" sz="1600" dirty="0"/>
              <a:t>Good way to quote result: </a:t>
            </a:r>
            <a:r>
              <a:rPr lang="en-US" sz="1600" b="0" dirty="0"/>
              <a:t>“Website A was found to be better, but there’s an X% chance that I’m wrong.”</a:t>
            </a:r>
          </a:p>
          <a:p>
            <a:pPr>
              <a:spcBef>
                <a:spcPts val="300"/>
              </a:spcBef>
            </a:pPr>
            <a:r>
              <a:rPr lang="en-US" sz="1600" dirty="0"/>
              <a:t>Bad way: </a:t>
            </a:r>
            <a:r>
              <a:rPr lang="en-US" sz="1600" b="0" dirty="0"/>
              <a:t>“Website A as better”</a:t>
            </a:r>
          </a:p>
          <a:p>
            <a:endParaRPr lang="en-US" sz="1800" b="0" dirty="0"/>
          </a:p>
        </p:txBody>
      </p:sp>
    </p:spTree>
    <p:extLst>
      <p:ext uri="{BB962C8B-B14F-4D97-AF65-F5344CB8AC3E}">
        <p14:creationId xmlns:p14="http://schemas.microsoft.com/office/powerpoint/2010/main" val="369490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1B5D-112A-4125-8C38-6BF25BCA6CF2}"/>
              </a:ext>
            </a:extLst>
          </p:cNvPr>
          <p:cNvSpPr>
            <a:spLocks noGrp="1"/>
          </p:cNvSpPr>
          <p:nvPr>
            <p:ph type="title"/>
          </p:nvPr>
        </p:nvSpPr>
        <p:spPr/>
        <p:txBody>
          <a:bodyPr/>
          <a:lstStyle/>
          <a:p>
            <a:r>
              <a:rPr lang="en-US" dirty="0"/>
              <a:t>Motivation</a:t>
            </a:r>
          </a:p>
        </p:txBody>
      </p:sp>
      <p:sp>
        <p:nvSpPr>
          <p:cNvPr id="7" name="Content Placeholder 6">
            <a:extLst>
              <a:ext uri="{FF2B5EF4-FFF2-40B4-BE49-F238E27FC236}">
                <a16:creationId xmlns:a16="http://schemas.microsoft.com/office/drawing/2014/main" id="{2ECAB17A-8A1E-FB51-0B79-2E600FFB3FE3}"/>
              </a:ext>
            </a:extLst>
          </p:cNvPr>
          <p:cNvSpPr>
            <a:spLocks noGrp="1"/>
          </p:cNvSpPr>
          <p:nvPr>
            <p:ph idx="1"/>
          </p:nvPr>
        </p:nvSpPr>
        <p:spPr>
          <a:xfrm>
            <a:off x="161261" y="1308189"/>
            <a:ext cx="6426679" cy="5093083"/>
          </a:xfrm>
        </p:spPr>
        <p:txBody>
          <a:bodyPr>
            <a:normAutofit/>
          </a:bodyPr>
          <a:lstStyle/>
          <a:p>
            <a:pPr>
              <a:spcAft>
                <a:spcPts val="500"/>
              </a:spcAft>
            </a:pPr>
            <a:r>
              <a:rPr lang="en-US" sz="2400" b="0" i="0" dirty="0">
                <a:solidFill>
                  <a:srgbClr val="4D5156"/>
                </a:solidFill>
                <a:effectLst/>
                <a:latin typeface="Roboto" panose="02000000000000000000" pitchFamily="2" charset="0"/>
              </a:rPr>
              <a:t>A/B testing, at its most basic, is </a:t>
            </a:r>
            <a:r>
              <a:rPr lang="en-US" sz="2400" b="1" i="0" dirty="0">
                <a:solidFill>
                  <a:srgbClr val="5F6368"/>
                </a:solidFill>
                <a:effectLst/>
                <a:latin typeface="Roboto" panose="02000000000000000000" pitchFamily="2" charset="0"/>
              </a:rPr>
              <a:t>a way to compare two versions of something to figure out which performs better</a:t>
            </a:r>
            <a:endParaRPr lang="en-US" sz="2400" b="0" i="0" dirty="0">
              <a:solidFill>
                <a:srgbClr val="4D5156"/>
              </a:solidFill>
              <a:effectLst/>
              <a:latin typeface="Roboto" panose="02000000000000000000" pitchFamily="2" charset="0"/>
            </a:endParaRPr>
          </a:p>
          <a:p>
            <a:pPr lvl="1">
              <a:spcAft>
                <a:spcPts val="500"/>
              </a:spcAft>
            </a:pPr>
            <a:r>
              <a:rPr lang="en-US" sz="2400" b="0" i="0" dirty="0">
                <a:solidFill>
                  <a:srgbClr val="4D5156"/>
                </a:solidFill>
                <a:effectLst/>
                <a:latin typeface="Roboto" panose="02000000000000000000" pitchFamily="2" charset="0"/>
              </a:rPr>
              <a:t>Do this by comparing one random variable against another</a:t>
            </a:r>
          </a:p>
          <a:p>
            <a:pPr>
              <a:spcAft>
                <a:spcPts val="500"/>
              </a:spcAft>
            </a:pPr>
            <a:endParaRPr lang="en-US" sz="2800" dirty="0"/>
          </a:p>
          <a:p>
            <a:pPr>
              <a:spcAft>
                <a:spcPts val="500"/>
              </a:spcAft>
            </a:pPr>
            <a:r>
              <a:rPr lang="en-US" sz="2800" dirty="0"/>
              <a:t>Example:</a:t>
            </a:r>
          </a:p>
          <a:p>
            <a:pPr lvl="1">
              <a:spcAft>
                <a:spcPts val="500"/>
              </a:spcAft>
            </a:pPr>
            <a:r>
              <a:rPr lang="en-US" sz="2800" dirty="0"/>
              <a:t>Two version of a web page, A and B</a:t>
            </a:r>
          </a:p>
          <a:p>
            <a:pPr lvl="1">
              <a:spcAft>
                <a:spcPts val="500"/>
              </a:spcAft>
            </a:pPr>
            <a:r>
              <a:rPr lang="en-US" sz="2800" dirty="0"/>
              <a:t>Determine probability a person buying something from page A vs. page B</a:t>
            </a:r>
            <a:endParaRPr lang="en-US" sz="2400" dirty="0"/>
          </a:p>
          <a:p>
            <a:endParaRPr lang="en-US" sz="2400" dirty="0"/>
          </a:p>
        </p:txBody>
      </p:sp>
      <p:sp>
        <p:nvSpPr>
          <p:cNvPr id="4" name="Slide Number Placeholder 3">
            <a:extLst>
              <a:ext uri="{FF2B5EF4-FFF2-40B4-BE49-F238E27FC236}">
                <a16:creationId xmlns:a16="http://schemas.microsoft.com/office/drawing/2014/main" id="{F35DD0B2-CA79-4D27-BCFF-F4DA6AF12347}"/>
              </a:ext>
            </a:extLst>
          </p:cNvPr>
          <p:cNvSpPr>
            <a:spLocks noGrp="1"/>
          </p:cNvSpPr>
          <p:nvPr>
            <p:ph type="sldNum" sz="quarter" idx="12"/>
          </p:nvPr>
        </p:nvSpPr>
        <p:spPr/>
        <p:txBody>
          <a:bodyPr/>
          <a:lstStyle/>
          <a:p>
            <a:fld id="{173C96AE-0AA3-40E5-9343-CBE6611AA4FF}" type="slidenum">
              <a:rPr lang="en-US" smtClean="0"/>
              <a:pPr/>
              <a:t>2</a:t>
            </a:fld>
            <a:endParaRPr lang="en-US" dirty="0"/>
          </a:p>
        </p:txBody>
      </p:sp>
      <p:pic>
        <p:nvPicPr>
          <p:cNvPr id="5" name="Picture 4">
            <a:extLst>
              <a:ext uri="{FF2B5EF4-FFF2-40B4-BE49-F238E27FC236}">
                <a16:creationId xmlns:a16="http://schemas.microsoft.com/office/drawing/2014/main" id="{4E26793F-8385-D724-1E5B-9D0BD34DFC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19341" y="0"/>
            <a:ext cx="4372659" cy="6174558"/>
          </a:xfrm>
          <a:prstGeom prst="rect">
            <a:avLst/>
          </a:prstGeom>
        </p:spPr>
      </p:pic>
      <p:pic>
        <p:nvPicPr>
          <p:cNvPr id="8" name="Picture 7">
            <a:extLst>
              <a:ext uri="{FF2B5EF4-FFF2-40B4-BE49-F238E27FC236}">
                <a16:creationId xmlns:a16="http://schemas.microsoft.com/office/drawing/2014/main" id="{EACB8D3A-CB49-49CA-1091-0A76F58D781A}"/>
              </a:ext>
            </a:extLst>
          </p:cNvPr>
          <p:cNvPicPr>
            <a:picLocks noChangeAspect="1"/>
          </p:cNvPicPr>
          <p:nvPr/>
        </p:nvPicPr>
        <p:blipFill>
          <a:blip r:embed="rId4"/>
          <a:stretch>
            <a:fillRect/>
          </a:stretch>
        </p:blipFill>
        <p:spPr>
          <a:xfrm>
            <a:off x="6627944" y="1726350"/>
            <a:ext cx="5475720" cy="3228421"/>
          </a:xfrm>
          <a:prstGeom prst="rect">
            <a:avLst/>
          </a:prstGeom>
        </p:spPr>
      </p:pic>
      <p:sp>
        <p:nvSpPr>
          <p:cNvPr id="9" name="AutoShape 6" descr="What is A/B testing? With examples - Optimizely">
            <a:extLst>
              <a:ext uri="{FF2B5EF4-FFF2-40B4-BE49-F238E27FC236}">
                <a16:creationId xmlns:a16="http://schemas.microsoft.com/office/drawing/2014/main" id="{E4E35785-394D-B72B-57C6-BAC7F2F9B8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358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9A69-D71E-521C-818B-3A828E91D52A}"/>
              </a:ext>
            </a:extLst>
          </p:cNvPr>
          <p:cNvSpPr>
            <a:spLocks noGrp="1"/>
          </p:cNvSpPr>
          <p:nvPr>
            <p:ph type="title"/>
          </p:nvPr>
        </p:nvSpPr>
        <p:spPr/>
        <p:txBody>
          <a:bodyPr/>
          <a:lstStyle/>
          <a:p>
            <a:r>
              <a:rPr lang="en-US" sz="3200" dirty="0"/>
              <a:t>Nuances: One Last Reason Why Tradition Testing is Bad</a:t>
            </a:r>
          </a:p>
        </p:txBody>
      </p:sp>
      <p:sp>
        <p:nvSpPr>
          <p:cNvPr id="3" name="Content Placeholder 2">
            <a:extLst>
              <a:ext uri="{FF2B5EF4-FFF2-40B4-BE49-F238E27FC236}">
                <a16:creationId xmlns:a16="http://schemas.microsoft.com/office/drawing/2014/main" id="{4E1180A0-D90C-5F1D-4EC2-979C5DBF2CFF}"/>
              </a:ext>
            </a:extLst>
          </p:cNvPr>
          <p:cNvSpPr>
            <a:spLocks noGrp="1"/>
          </p:cNvSpPr>
          <p:nvPr>
            <p:ph idx="1"/>
          </p:nvPr>
        </p:nvSpPr>
        <p:spPr>
          <a:xfrm>
            <a:off x="560718" y="1308189"/>
            <a:ext cx="7015740" cy="4902829"/>
          </a:xfrm>
        </p:spPr>
        <p:txBody>
          <a:bodyPr>
            <a:normAutofit fontScale="85000" lnSpcReduction="10000"/>
          </a:bodyPr>
          <a:lstStyle/>
          <a:p>
            <a:r>
              <a:rPr lang="en-US" b="0" i="1" dirty="0">
                <a:solidFill>
                  <a:srgbClr val="373737"/>
                </a:solidFill>
                <a:latin typeface="Georgia" panose="02040502050405020303" pitchFamily="18" charset="0"/>
              </a:rPr>
              <a:t>T</a:t>
            </a:r>
            <a:r>
              <a:rPr lang="en-US" b="0" i="1" dirty="0">
                <a:solidFill>
                  <a:srgbClr val="373737"/>
                </a:solidFill>
                <a:effectLst/>
                <a:latin typeface="Georgia" panose="02040502050405020303" pitchFamily="18" charset="0"/>
              </a:rPr>
              <a:t>he information of parameters can only be extracted via the likelihood, not from experiments that could have been done</a:t>
            </a:r>
          </a:p>
          <a:p>
            <a:r>
              <a:rPr lang="en-US" b="0" dirty="0">
                <a:solidFill>
                  <a:srgbClr val="373737"/>
                </a:solidFill>
                <a:latin typeface="Georgia" panose="02040502050405020303" pitchFamily="18" charset="0"/>
              </a:rPr>
              <a:t>We are waiting for ‘signal’</a:t>
            </a:r>
          </a:p>
          <a:p>
            <a:r>
              <a:rPr lang="en-US" b="0" dirty="0">
                <a:solidFill>
                  <a:srgbClr val="373737"/>
                </a:solidFill>
                <a:effectLst/>
                <a:latin typeface="Georgia" panose="02040502050405020303" pitchFamily="18" charset="0"/>
              </a:rPr>
              <a:t>Suppose I</a:t>
            </a:r>
            <a:r>
              <a:rPr lang="en-US" b="0" dirty="0">
                <a:solidFill>
                  <a:srgbClr val="373737"/>
                </a:solidFill>
                <a:latin typeface="Georgia" panose="02040502050405020303" pitchFamily="18" charset="0"/>
              </a:rPr>
              <a:t>’m using </a:t>
            </a:r>
            <a:r>
              <a:rPr lang="en-US" dirty="0">
                <a:solidFill>
                  <a:srgbClr val="373737"/>
                </a:solidFill>
                <a:latin typeface="Georgia" panose="02040502050405020303" pitchFamily="18" charset="0"/>
              </a:rPr>
              <a:t>Traditional Testing </a:t>
            </a:r>
            <a:r>
              <a:rPr lang="en-US" b="0" dirty="0">
                <a:solidFill>
                  <a:srgbClr val="373737"/>
                </a:solidFill>
                <a:latin typeface="Georgia" panose="02040502050405020303" pitchFamily="18" charset="0"/>
              </a:rPr>
              <a:t>to determine whether a coin is fair and it only requires 3 heads and 5 tails for the test to end</a:t>
            </a:r>
          </a:p>
          <a:p>
            <a:r>
              <a:rPr lang="en-US" b="0" dirty="0">
                <a:solidFill>
                  <a:srgbClr val="373737"/>
                </a:solidFill>
                <a:latin typeface="Georgia" panose="02040502050405020303" pitchFamily="18" charset="0"/>
              </a:rPr>
              <a:t>Suppose then that it ends with 3 heads and 5 tails</a:t>
            </a:r>
          </a:p>
          <a:p>
            <a:r>
              <a:rPr lang="en-US" b="0" dirty="0">
                <a:solidFill>
                  <a:srgbClr val="373737"/>
                </a:solidFill>
                <a:effectLst/>
                <a:latin typeface="Georgia" panose="02040502050405020303" pitchFamily="18" charset="0"/>
              </a:rPr>
              <a:t>S</a:t>
            </a:r>
            <a:r>
              <a:rPr lang="en-US" b="0" dirty="0">
                <a:solidFill>
                  <a:srgbClr val="373737"/>
                </a:solidFill>
                <a:latin typeface="Georgia" panose="02040502050405020303" pitchFamily="18" charset="0"/>
              </a:rPr>
              <a:t>uppose then an alien arrives and finds some coin flipping data, and calculates the likelihood of obtaining 3 heads and 5 tails</a:t>
            </a:r>
          </a:p>
          <a:p>
            <a:r>
              <a:rPr lang="en-US" b="0" dirty="0">
                <a:solidFill>
                  <a:srgbClr val="373737"/>
                </a:solidFill>
                <a:latin typeface="Georgia" panose="02040502050405020303" pitchFamily="18" charset="0"/>
              </a:rPr>
              <a:t>The alien and I will calculate different values for the likelihood</a:t>
            </a:r>
          </a:p>
          <a:p>
            <a:pPr lvl="1"/>
            <a:r>
              <a:rPr lang="en-US" b="0" dirty="0">
                <a:solidFill>
                  <a:srgbClr val="373737"/>
                </a:solidFill>
                <a:effectLst/>
                <a:latin typeface="Georgia" panose="02040502050405020303" pitchFamily="18" charset="0"/>
              </a:rPr>
              <a:t>I </a:t>
            </a:r>
            <a:r>
              <a:rPr lang="en-US" b="0" dirty="0">
                <a:solidFill>
                  <a:srgbClr val="373737"/>
                </a:solidFill>
                <a:latin typeface="Georgia" panose="02040502050405020303" pitchFamily="18" charset="0"/>
              </a:rPr>
              <a:t>know that I stopped at 3</a:t>
            </a:r>
          </a:p>
          <a:p>
            <a:pPr lvl="1"/>
            <a:r>
              <a:rPr lang="en-US" b="0" dirty="0">
                <a:solidFill>
                  <a:srgbClr val="373737"/>
                </a:solidFill>
                <a:latin typeface="Georgia" panose="02040502050405020303" pitchFamily="18" charset="0"/>
              </a:rPr>
              <a:t>Alien</a:t>
            </a:r>
            <a:r>
              <a:rPr lang="en-US" b="0" dirty="0">
                <a:solidFill>
                  <a:srgbClr val="373737"/>
                </a:solidFill>
                <a:effectLst/>
                <a:latin typeface="Georgia" panose="02040502050405020303" pitchFamily="18" charset="0"/>
              </a:rPr>
              <a:t> assumes there can be up to 8 heads</a:t>
            </a:r>
          </a:p>
          <a:p>
            <a:endParaRPr lang="en-US" b="0" dirty="0">
              <a:solidFill>
                <a:srgbClr val="373737"/>
              </a:solidFill>
              <a:latin typeface="Georgia" panose="02040502050405020303" pitchFamily="18" charset="0"/>
            </a:endParaRPr>
          </a:p>
          <a:p>
            <a:r>
              <a:rPr lang="en-US" i="1" dirty="0">
                <a:solidFill>
                  <a:srgbClr val="373737"/>
                </a:solidFill>
                <a:effectLst/>
                <a:latin typeface="Georgia" panose="02040502050405020303" pitchFamily="18" charset="0"/>
              </a:rPr>
              <a:t>Only problem with traditional (frequentist) approach, no problem if using </a:t>
            </a:r>
            <a:r>
              <a:rPr lang="en-US" i="1" dirty="0">
                <a:solidFill>
                  <a:srgbClr val="373737"/>
                </a:solidFill>
                <a:latin typeface="Georgia" panose="02040502050405020303" pitchFamily="18" charset="0"/>
              </a:rPr>
              <a:t>sequential analysis (</a:t>
            </a:r>
            <a:r>
              <a:rPr lang="en-US" i="1" dirty="0">
                <a:solidFill>
                  <a:srgbClr val="373737"/>
                </a:solidFill>
                <a:effectLst/>
                <a:latin typeface="Georgia" panose="02040502050405020303" pitchFamily="18" charset="0"/>
              </a:rPr>
              <a:t>probability theory)</a:t>
            </a:r>
          </a:p>
        </p:txBody>
      </p:sp>
      <p:sp>
        <p:nvSpPr>
          <p:cNvPr id="4" name="Slide Number Placeholder 3">
            <a:extLst>
              <a:ext uri="{FF2B5EF4-FFF2-40B4-BE49-F238E27FC236}">
                <a16:creationId xmlns:a16="http://schemas.microsoft.com/office/drawing/2014/main" id="{AB72E5E7-D81A-7EDB-9A00-1801A421F193}"/>
              </a:ext>
            </a:extLst>
          </p:cNvPr>
          <p:cNvSpPr>
            <a:spLocks noGrp="1"/>
          </p:cNvSpPr>
          <p:nvPr>
            <p:ph type="sldNum" sz="quarter" idx="12"/>
          </p:nvPr>
        </p:nvSpPr>
        <p:spPr/>
        <p:txBody>
          <a:bodyPr/>
          <a:lstStyle/>
          <a:p>
            <a:fld id="{173C96AE-0AA3-40E5-9343-CBE6611AA4FF}" type="slidenum">
              <a:rPr lang="en-US" smtClean="0"/>
              <a:pPr/>
              <a:t>29</a:t>
            </a:fld>
            <a:endParaRPr lang="en-US" dirty="0"/>
          </a:p>
        </p:txBody>
      </p:sp>
      <p:pic>
        <p:nvPicPr>
          <p:cNvPr id="5122" name="Picture 2" descr="Life in NYC #Short｜An alien thinker sitting outside a Fun clothing Store in  Soho - YouTube">
            <a:extLst>
              <a:ext uri="{FF2B5EF4-FFF2-40B4-BE49-F238E27FC236}">
                <a16:creationId xmlns:a16="http://schemas.microsoft.com/office/drawing/2014/main" id="{5AEF885A-C8B9-59CB-19DF-F4800238A7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9" t="10794" r="38928" b="16349"/>
          <a:stretch/>
        </p:blipFill>
        <p:spPr bwMode="auto">
          <a:xfrm>
            <a:off x="8463539" y="1020794"/>
            <a:ext cx="3167743" cy="49965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31C489-652C-AC73-F056-11A5FD1091F3}"/>
              </a:ext>
            </a:extLst>
          </p:cNvPr>
          <p:cNvSpPr/>
          <p:nvPr/>
        </p:nvSpPr>
        <p:spPr>
          <a:xfrm rot="19531811">
            <a:off x="8421651" y="3596128"/>
            <a:ext cx="1002574" cy="132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 heads</a:t>
            </a:r>
          </a:p>
          <a:p>
            <a:pPr algn="ctr"/>
            <a:r>
              <a:rPr lang="en-US" b="1" dirty="0">
                <a:solidFill>
                  <a:schemeClr val="tx1"/>
                </a:solidFill>
              </a:rPr>
              <a:t>5 tails</a:t>
            </a:r>
          </a:p>
        </p:txBody>
      </p:sp>
      <p:sp>
        <p:nvSpPr>
          <p:cNvPr id="7" name="TextBox 6">
            <a:extLst>
              <a:ext uri="{FF2B5EF4-FFF2-40B4-BE49-F238E27FC236}">
                <a16:creationId xmlns:a16="http://schemas.microsoft.com/office/drawing/2014/main" id="{E3436A48-9654-B4CA-BD49-6A196A31A29F}"/>
              </a:ext>
            </a:extLst>
          </p:cNvPr>
          <p:cNvSpPr txBox="1"/>
          <p:nvPr/>
        </p:nvSpPr>
        <p:spPr>
          <a:xfrm>
            <a:off x="1149470" y="836128"/>
            <a:ext cx="6756684" cy="369332"/>
          </a:xfrm>
          <a:prstGeom prst="rect">
            <a:avLst/>
          </a:prstGeom>
          <a:noFill/>
        </p:spPr>
        <p:txBody>
          <a:bodyPr wrap="square">
            <a:spAutoFit/>
          </a:bodyPr>
          <a:lstStyle/>
          <a:p>
            <a:r>
              <a:rPr lang="en-US" b="1" i="1" dirty="0">
                <a:solidFill>
                  <a:schemeClr val="accent1"/>
                </a:solidFill>
                <a:latin typeface="Georgia" panose="02040502050405020303" pitchFamily="18" charset="0"/>
              </a:rPr>
              <a:t>Traditional methods violate the Likelihood Principle</a:t>
            </a:r>
          </a:p>
        </p:txBody>
      </p:sp>
    </p:spTree>
    <p:extLst>
      <p:ext uri="{BB962C8B-B14F-4D97-AF65-F5344CB8AC3E}">
        <p14:creationId xmlns:p14="http://schemas.microsoft.com/office/powerpoint/2010/main" val="4054075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9F39-3826-0792-FFC1-28CA4FDC1B46}"/>
              </a:ext>
            </a:extLst>
          </p:cNvPr>
          <p:cNvSpPr>
            <a:spLocks noGrp="1"/>
          </p:cNvSpPr>
          <p:nvPr>
            <p:ph type="title"/>
          </p:nvPr>
        </p:nvSpPr>
        <p:spPr/>
        <p:txBody>
          <a:bodyPr/>
          <a:lstStyle/>
          <a:p>
            <a:r>
              <a:rPr lang="en-US" dirty="0"/>
              <a:t>Jupyter Notebook Demo</a:t>
            </a:r>
          </a:p>
        </p:txBody>
      </p:sp>
      <p:sp>
        <p:nvSpPr>
          <p:cNvPr id="3" name="Content Placeholder 2">
            <a:extLst>
              <a:ext uri="{FF2B5EF4-FFF2-40B4-BE49-F238E27FC236}">
                <a16:creationId xmlns:a16="http://schemas.microsoft.com/office/drawing/2014/main" id="{4B09D699-30C1-54FE-39E1-F70EDA4698AA}"/>
              </a:ext>
            </a:extLst>
          </p:cNvPr>
          <p:cNvSpPr>
            <a:spLocks noGrp="1"/>
          </p:cNvSpPr>
          <p:nvPr>
            <p:ph idx="1"/>
          </p:nvPr>
        </p:nvSpPr>
        <p:spPr>
          <a:xfrm>
            <a:off x="560717" y="1308189"/>
            <a:ext cx="5849245" cy="4902829"/>
          </a:xfrm>
        </p:spPr>
        <p:txBody>
          <a:bodyPr/>
          <a:lstStyle/>
          <a:p>
            <a:r>
              <a:rPr lang="en-US" dirty="0"/>
              <a:t>github.com/</a:t>
            </a:r>
            <a:r>
              <a:rPr lang="en-US" dirty="0" err="1"/>
              <a:t>ilwllc</a:t>
            </a:r>
            <a:endParaRPr lang="en-US" dirty="0"/>
          </a:p>
          <a:p>
            <a:endParaRPr lang="en-US" dirty="0"/>
          </a:p>
          <a:p>
            <a:r>
              <a:rPr lang="en-US" dirty="0"/>
              <a:t>Includes </a:t>
            </a:r>
          </a:p>
          <a:p>
            <a:pPr lvl="1"/>
            <a:r>
              <a:rPr lang="en-US" dirty="0"/>
              <a:t>Simple A/B website test example</a:t>
            </a:r>
          </a:p>
          <a:p>
            <a:pPr lvl="1"/>
            <a:r>
              <a:rPr lang="en-US" dirty="0"/>
              <a:t>Various wrapper functions, including Bayesian t-Test</a:t>
            </a:r>
          </a:p>
        </p:txBody>
      </p:sp>
      <p:sp>
        <p:nvSpPr>
          <p:cNvPr id="4" name="Slide Number Placeholder 3">
            <a:extLst>
              <a:ext uri="{FF2B5EF4-FFF2-40B4-BE49-F238E27FC236}">
                <a16:creationId xmlns:a16="http://schemas.microsoft.com/office/drawing/2014/main" id="{9222491B-5E26-3308-1E9B-60257E0A7D5C}"/>
              </a:ext>
            </a:extLst>
          </p:cNvPr>
          <p:cNvSpPr>
            <a:spLocks noGrp="1"/>
          </p:cNvSpPr>
          <p:nvPr>
            <p:ph type="sldNum" sz="quarter" idx="12"/>
          </p:nvPr>
        </p:nvSpPr>
        <p:spPr/>
        <p:txBody>
          <a:bodyPr/>
          <a:lstStyle/>
          <a:p>
            <a:fld id="{173C96AE-0AA3-40E5-9343-CBE6611AA4FF}" type="slidenum">
              <a:rPr lang="en-US" smtClean="0"/>
              <a:pPr/>
              <a:t>30</a:t>
            </a:fld>
            <a:endParaRPr lang="en-US" dirty="0"/>
          </a:p>
        </p:txBody>
      </p:sp>
      <p:pic>
        <p:nvPicPr>
          <p:cNvPr id="6" name="Picture 5">
            <a:extLst>
              <a:ext uri="{FF2B5EF4-FFF2-40B4-BE49-F238E27FC236}">
                <a16:creationId xmlns:a16="http://schemas.microsoft.com/office/drawing/2014/main" id="{DFA82D3F-5C11-4F82-A94B-C8AE837BD94C}"/>
              </a:ext>
            </a:extLst>
          </p:cNvPr>
          <p:cNvPicPr>
            <a:picLocks noChangeAspect="1"/>
          </p:cNvPicPr>
          <p:nvPr/>
        </p:nvPicPr>
        <p:blipFill>
          <a:blip r:embed="rId2"/>
          <a:stretch>
            <a:fillRect/>
          </a:stretch>
        </p:blipFill>
        <p:spPr>
          <a:xfrm>
            <a:off x="6409962" y="1172509"/>
            <a:ext cx="5568270" cy="4321834"/>
          </a:xfrm>
          <a:prstGeom prst="rect">
            <a:avLst/>
          </a:prstGeom>
          <a:ln>
            <a:solidFill>
              <a:schemeClr val="tx2"/>
            </a:solidFill>
          </a:ln>
        </p:spPr>
      </p:pic>
      <p:sp>
        <p:nvSpPr>
          <p:cNvPr id="5" name="Oval 4">
            <a:extLst>
              <a:ext uri="{FF2B5EF4-FFF2-40B4-BE49-F238E27FC236}">
                <a16:creationId xmlns:a16="http://schemas.microsoft.com/office/drawing/2014/main" id="{0DA864B0-CDFE-DFD0-DDB3-16C05525F0A2}"/>
              </a:ext>
            </a:extLst>
          </p:cNvPr>
          <p:cNvSpPr/>
          <p:nvPr/>
        </p:nvSpPr>
        <p:spPr>
          <a:xfrm>
            <a:off x="9264770" y="4740442"/>
            <a:ext cx="2713462" cy="75390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698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AD13-5041-EE92-7D78-DC60869EBE4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D5E18BC-D4B4-3D75-6BA8-64C067407DF9}"/>
              </a:ext>
            </a:extLst>
          </p:cNvPr>
          <p:cNvSpPr>
            <a:spLocks noGrp="1"/>
          </p:cNvSpPr>
          <p:nvPr>
            <p:ph idx="1"/>
          </p:nvPr>
        </p:nvSpPr>
        <p:spPr>
          <a:xfrm>
            <a:off x="992957" y="790808"/>
            <a:ext cx="6472324" cy="4860382"/>
          </a:xfrm>
        </p:spPr>
        <p:txBody>
          <a:bodyPr>
            <a:noAutofit/>
          </a:bodyPr>
          <a:lstStyle/>
          <a:p>
            <a:pPr>
              <a:spcBef>
                <a:spcPts val="500"/>
              </a:spcBef>
            </a:pPr>
            <a:r>
              <a:rPr lang="en-US" sz="1400" dirty="0"/>
              <a:t>Jupyter notebook</a:t>
            </a:r>
          </a:p>
          <a:p>
            <a:pPr>
              <a:spcBef>
                <a:spcPts val="500"/>
              </a:spcBef>
            </a:pPr>
            <a:r>
              <a:rPr lang="en-US" sz="1400" dirty="0"/>
              <a:t>Wald book (don’t read his paper)</a:t>
            </a:r>
          </a:p>
          <a:p>
            <a:pPr>
              <a:spcBef>
                <a:spcPts val="500"/>
              </a:spcBef>
            </a:pPr>
            <a:r>
              <a:rPr lang="en-US" sz="1400" dirty="0"/>
              <a:t>Statistics Cheat Sheet</a:t>
            </a:r>
          </a:p>
          <a:p>
            <a:pPr>
              <a:spcBef>
                <a:spcPts val="500"/>
              </a:spcBef>
            </a:pPr>
            <a:r>
              <a:rPr lang="en-US" sz="1400" dirty="0"/>
              <a:t>General References</a:t>
            </a:r>
          </a:p>
          <a:p>
            <a:pPr lvl="1">
              <a:spcBef>
                <a:spcPts val="200"/>
              </a:spcBef>
              <a:spcAft>
                <a:spcPts val="100"/>
              </a:spcAft>
            </a:pPr>
            <a:r>
              <a:rPr lang="en-US" sz="1200" b="0" dirty="0">
                <a:hlinkClick r:id="rId2"/>
              </a:rPr>
              <a:t>https://www.semanticscholar.org/paper/Trial-sequential-analysis%3A-plain-and-simple-Cassai-Pasin/b14fead297fb7c4dc57f79c8d5ee082ae85485f4</a:t>
            </a:r>
            <a:endParaRPr lang="en-US" sz="1200" b="0" dirty="0"/>
          </a:p>
          <a:p>
            <a:pPr lvl="1">
              <a:spcBef>
                <a:spcPts val="200"/>
              </a:spcBef>
              <a:spcAft>
                <a:spcPts val="100"/>
              </a:spcAft>
            </a:pPr>
            <a:r>
              <a:rPr lang="en-US" sz="1200" b="0" dirty="0">
                <a:hlinkClick r:id="rId3"/>
              </a:rPr>
              <a:t>https://apps.dtic.mil/sti/trecms/pdf/AD1184407.pdf</a:t>
            </a:r>
            <a:endParaRPr lang="en-US" sz="1200" b="0" dirty="0"/>
          </a:p>
          <a:p>
            <a:pPr lvl="1">
              <a:spcBef>
                <a:spcPts val="200"/>
              </a:spcBef>
              <a:spcAft>
                <a:spcPts val="100"/>
              </a:spcAft>
            </a:pPr>
            <a:r>
              <a:rPr lang="en-US" sz="1200" b="0" dirty="0">
                <a:hlinkClick r:id="rId4"/>
              </a:rPr>
              <a:t>https://blog.analytics-toolkit.com/2017/the-bane-of-ab-testing-reaching-statistical-significance/</a:t>
            </a:r>
            <a:r>
              <a:rPr lang="en-US" sz="1200" b="0" dirty="0"/>
              <a:t> </a:t>
            </a:r>
          </a:p>
          <a:p>
            <a:pPr>
              <a:spcBef>
                <a:spcPts val="500"/>
              </a:spcBef>
            </a:pPr>
            <a:r>
              <a:rPr lang="en-US" sz="1400" dirty="0"/>
              <a:t>Neat Stuff About Wald/Friedman’s Work During WWII</a:t>
            </a:r>
            <a:endParaRPr lang="en-US" sz="1400" dirty="0">
              <a:hlinkClick r:id="rId5"/>
            </a:endParaRPr>
          </a:p>
          <a:p>
            <a:pPr lvl="1">
              <a:spcBef>
                <a:spcPts val="200"/>
              </a:spcBef>
              <a:spcAft>
                <a:spcPts val="100"/>
              </a:spcAft>
            </a:pPr>
            <a:r>
              <a:rPr lang="en-US" sz="1200" b="0" dirty="0">
                <a:hlinkClick r:id="rId5"/>
              </a:rPr>
              <a:t>https://tomtunguz.com/clandestine-statisticians/</a:t>
            </a:r>
            <a:endParaRPr lang="en-US" sz="1200" b="0" dirty="0"/>
          </a:p>
          <a:p>
            <a:pPr lvl="1">
              <a:spcBef>
                <a:spcPts val="200"/>
              </a:spcBef>
              <a:spcAft>
                <a:spcPts val="100"/>
              </a:spcAft>
            </a:pPr>
            <a:r>
              <a:rPr lang="en-US" sz="1200" b="0" dirty="0">
                <a:hlinkClick r:id="rId6"/>
              </a:rPr>
              <a:t>https://julia.quantecon.org/dynamic_programming/wald_friedman.html</a:t>
            </a:r>
            <a:endParaRPr lang="en-US" sz="1200" b="0" dirty="0"/>
          </a:p>
          <a:p>
            <a:pPr>
              <a:spcBef>
                <a:spcPts val="500"/>
              </a:spcBef>
            </a:pPr>
            <a:r>
              <a:rPr lang="en-US" sz="1400" dirty="0"/>
              <a:t>Statistical Significance</a:t>
            </a:r>
            <a:endParaRPr lang="en-US" sz="1400" dirty="0">
              <a:hlinkClick r:id="rId7"/>
            </a:endParaRPr>
          </a:p>
          <a:p>
            <a:pPr lvl="1">
              <a:spcBef>
                <a:spcPts val="200"/>
              </a:spcBef>
              <a:spcAft>
                <a:spcPts val="100"/>
              </a:spcAft>
            </a:pPr>
            <a:r>
              <a:rPr lang="en-US" sz="1200" b="0" dirty="0">
                <a:hlinkClick r:id="rId7"/>
              </a:rPr>
              <a:t>https://www.ncbi.nlm.nih.gov/books/NBK459346/</a:t>
            </a:r>
            <a:endParaRPr lang="en-US" sz="1200" b="0" dirty="0"/>
          </a:p>
          <a:p>
            <a:pPr>
              <a:spcBef>
                <a:spcPts val="500"/>
              </a:spcBef>
            </a:pPr>
            <a:r>
              <a:rPr lang="en-US" sz="1400" dirty="0"/>
              <a:t>P-values are bad</a:t>
            </a:r>
          </a:p>
          <a:p>
            <a:pPr lvl="1"/>
            <a:r>
              <a:rPr lang="en-US" sz="1200" dirty="0">
                <a:hlinkClick r:id="rId8"/>
              </a:rPr>
              <a:t>http://www.dcscience.net/Sellke-Bayarri-Berger-calibration-of-P-2001.pdf</a:t>
            </a:r>
            <a:endParaRPr lang="en-US" sz="1200" dirty="0"/>
          </a:p>
          <a:p>
            <a:pPr lvl="1"/>
            <a:r>
              <a:rPr lang="en-US" sz="1200" dirty="0"/>
              <a:t>https://www.nytimes.com/2011/01/11/science/11esp.html</a:t>
            </a:r>
          </a:p>
          <a:p>
            <a:pPr>
              <a:spcBef>
                <a:spcPts val="500"/>
              </a:spcBef>
            </a:pPr>
            <a:r>
              <a:rPr lang="en-US" sz="1400" dirty="0"/>
              <a:t>Donald Barry clinical papers</a:t>
            </a:r>
          </a:p>
          <a:p>
            <a:pPr lvl="1">
              <a:spcBef>
                <a:spcPts val="200"/>
              </a:spcBef>
              <a:spcAft>
                <a:spcPts val="100"/>
              </a:spcAft>
            </a:pPr>
            <a:r>
              <a:rPr lang="en-US" sz="1200" b="0" dirty="0">
                <a:hlinkClick r:id="rId9"/>
              </a:rPr>
              <a:t>Technical Report 418 Interim Analyses in Clinical Trials_ Classical vs ad hoc vs Bayesian Approaches Donald A Berry.pdf (umn.edu)</a:t>
            </a:r>
            <a:endParaRPr lang="en-US" sz="1200" b="0" dirty="0"/>
          </a:p>
          <a:p>
            <a:pPr lvl="1">
              <a:spcBef>
                <a:spcPts val="200"/>
              </a:spcBef>
              <a:spcAft>
                <a:spcPts val="100"/>
              </a:spcAft>
            </a:pPr>
            <a:r>
              <a:rPr lang="en-US" sz="1200" b="0" dirty="0"/>
              <a:t>Berry DA (1993). A case for Bayesianism in clinical trials (with discussion). Stat Me</a:t>
            </a:r>
          </a:p>
          <a:p>
            <a:pPr>
              <a:spcBef>
                <a:spcPts val="500"/>
              </a:spcBef>
            </a:pPr>
            <a:r>
              <a:rPr lang="en-US" sz="1400" dirty="0"/>
              <a:t>Optimizely white paper</a:t>
            </a:r>
          </a:p>
          <a:p>
            <a:pPr lvl="1">
              <a:spcBef>
                <a:spcPts val="200"/>
              </a:spcBef>
              <a:spcAft>
                <a:spcPts val="100"/>
              </a:spcAft>
            </a:pPr>
            <a:r>
              <a:rPr lang="en-US" sz="1200" b="0" dirty="0">
                <a:hlinkClick r:id="rId10"/>
              </a:rPr>
              <a:t>https://www.optimizely.com/contentassets/9205a8a811e84957a7cca527d4af20be/whitepaper_optimizely_stats_engine.pdf/download</a:t>
            </a:r>
            <a:r>
              <a:rPr lang="en-US" sz="1200" b="0" dirty="0"/>
              <a:t> </a:t>
            </a:r>
          </a:p>
          <a:p>
            <a:endParaRPr lang="en-US" sz="1600" dirty="0"/>
          </a:p>
          <a:p>
            <a:endParaRPr lang="en-US" sz="1600" dirty="0"/>
          </a:p>
          <a:p>
            <a:endParaRPr lang="en-US" sz="1600" dirty="0"/>
          </a:p>
          <a:p>
            <a:endParaRPr lang="en-US" sz="1600" dirty="0"/>
          </a:p>
        </p:txBody>
      </p:sp>
      <p:sp>
        <p:nvSpPr>
          <p:cNvPr id="4" name="Slide Number Placeholder 3">
            <a:extLst>
              <a:ext uri="{FF2B5EF4-FFF2-40B4-BE49-F238E27FC236}">
                <a16:creationId xmlns:a16="http://schemas.microsoft.com/office/drawing/2014/main" id="{6C53530B-E6B0-6AB7-774D-CA9575890596}"/>
              </a:ext>
            </a:extLst>
          </p:cNvPr>
          <p:cNvSpPr>
            <a:spLocks noGrp="1"/>
          </p:cNvSpPr>
          <p:nvPr>
            <p:ph type="sldNum" sz="quarter" idx="12"/>
          </p:nvPr>
        </p:nvSpPr>
        <p:spPr/>
        <p:txBody>
          <a:bodyPr/>
          <a:lstStyle/>
          <a:p>
            <a:fld id="{173C96AE-0AA3-40E5-9343-CBE6611AA4FF}" type="slidenum">
              <a:rPr lang="en-US" smtClean="0"/>
              <a:pPr/>
              <a:t>31</a:t>
            </a:fld>
            <a:endParaRPr lang="en-US" dirty="0"/>
          </a:p>
        </p:txBody>
      </p:sp>
      <p:pic>
        <p:nvPicPr>
          <p:cNvPr id="1026" name="Picture 2" descr="Sequential Analysis - Wald, Abraham">
            <a:extLst>
              <a:ext uri="{FF2B5EF4-FFF2-40B4-BE49-F238E27FC236}">
                <a16:creationId xmlns:a16="http://schemas.microsoft.com/office/drawing/2014/main" id="{27A1E55F-F21F-0565-2532-4B2CFAFB3B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7224" y="1066247"/>
            <a:ext cx="3351819" cy="519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7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6EFE-963D-F7A9-287A-DC3D1042617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CB5D413-F431-2184-6E3A-46FBE40761E0}"/>
              </a:ext>
            </a:extLst>
          </p:cNvPr>
          <p:cNvSpPr>
            <a:spLocks noGrp="1"/>
          </p:cNvSpPr>
          <p:nvPr>
            <p:ph idx="1"/>
          </p:nvPr>
        </p:nvSpPr>
        <p:spPr>
          <a:xfrm>
            <a:off x="303024" y="1383003"/>
            <a:ext cx="6361727" cy="4902829"/>
          </a:xfrm>
        </p:spPr>
        <p:txBody>
          <a:bodyPr/>
          <a:lstStyle/>
          <a:p>
            <a:r>
              <a:rPr lang="en-US" dirty="0"/>
              <a:t>Discussed what Sequential Analysis is and why it is a powerful tool for hypothesis testing</a:t>
            </a:r>
          </a:p>
          <a:p>
            <a:r>
              <a:rPr lang="en-US" dirty="0"/>
              <a:t>Best way to learn Sequential Analysis is by applying it to real world use case</a:t>
            </a:r>
          </a:p>
          <a:p>
            <a:r>
              <a:rPr lang="en-US" dirty="0"/>
              <a:t>Provided resources where you can learn more</a:t>
            </a:r>
          </a:p>
          <a:p>
            <a:pPr marL="0" indent="0">
              <a:buNone/>
            </a:pPr>
            <a:endParaRPr lang="en-US" dirty="0"/>
          </a:p>
          <a:p>
            <a:pPr marL="0" indent="0">
              <a:buNone/>
            </a:pPr>
            <a:r>
              <a:rPr lang="en-US" i="1" dirty="0">
                <a:solidFill>
                  <a:srgbClr val="005BAE"/>
                </a:solidFill>
              </a:rPr>
              <a:t>Sequential Analysis is a valuable tool; not many people are experts, but it is easy to master</a:t>
            </a:r>
          </a:p>
        </p:txBody>
      </p:sp>
      <p:sp>
        <p:nvSpPr>
          <p:cNvPr id="4" name="Slide Number Placeholder 3">
            <a:extLst>
              <a:ext uri="{FF2B5EF4-FFF2-40B4-BE49-F238E27FC236}">
                <a16:creationId xmlns:a16="http://schemas.microsoft.com/office/drawing/2014/main" id="{56F4E142-7998-CF0B-9ED1-3070AA3B0D5F}"/>
              </a:ext>
            </a:extLst>
          </p:cNvPr>
          <p:cNvSpPr>
            <a:spLocks noGrp="1"/>
          </p:cNvSpPr>
          <p:nvPr>
            <p:ph type="sldNum" sz="quarter" idx="12"/>
          </p:nvPr>
        </p:nvSpPr>
        <p:spPr/>
        <p:txBody>
          <a:bodyPr/>
          <a:lstStyle/>
          <a:p>
            <a:fld id="{173C96AE-0AA3-40E5-9343-CBE6611AA4FF}" type="slidenum">
              <a:rPr lang="en-US" smtClean="0"/>
              <a:pPr/>
              <a:t>32</a:t>
            </a:fld>
            <a:endParaRPr lang="en-US" dirty="0"/>
          </a:p>
        </p:txBody>
      </p:sp>
      <p:pic>
        <p:nvPicPr>
          <p:cNvPr id="2050" name="Picture 2" descr="When a customer asks for 3 units of something and there are exactly only 3  units of said item left in stock : r/InstacartShoppers">
            <a:extLst>
              <a:ext uri="{FF2B5EF4-FFF2-40B4-BE49-F238E27FC236}">
                <a16:creationId xmlns:a16="http://schemas.microsoft.com/office/drawing/2014/main" id="{B5D8B67D-0B54-FCCF-BBF3-5B687BF16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24" t="14341" r="11279" b="3799"/>
          <a:stretch/>
        </p:blipFill>
        <p:spPr bwMode="auto">
          <a:xfrm>
            <a:off x="6874501" y="1523741"/>
            <a:ext cx="4848797" cy="371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0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F955-668C-3C75-794E-8A620EFB214C}"/>
              </a:ext>
            </a:extLst>
          </p:cNvPr>
          <p:cNvSpPr>
            <a:spLocks noGrp="1"/>
          </p:cNvSpPr>
          <p:nvPr>
            <p:ph type="title"/>
          </p:nvPr>
        </p:nvSpPr>
        <p:spPr/>
        <p:txBody>
          <a:bodyPr>
            <a:normAutofit fontScale="90000"/>
          </a:bodyPr>
          <a:lstStyle/>
          <a:p>
            <a:r>
              <a:rPr lang="en-US" dirty="0"/>
              <a:t>Q</a:t>
            </a:r>
            <a:r>
              <a:rPr lang="en-US"/>
              <a:t>&amp;A</a:t>
            </a:r>
            <a:endParaRPr lang="en-US" dirty="0"/>
          </a:p>
        </p:txBody>
      </p:sp>
      <p:sp>
        <p:nvSpPr>
          <p:cNvPr id="4" name="Slide Number Placeholder 3">
            <a:extLst>
              <a:ext uri="{FF2B5EF4-FFF2-40B4-BE49-F238E27FC236}">
                <a16:creationId xmlns:a16="http://schemas.microsoft.com/office/drawing/2014/main" id="{6296DF7B-993D-459D-A833-7069BA85DC95}"/>
              </a:ext>
            </a:extLst>
          </p:cNvPr>
          <p:cNvSpPr>
            <a:spLocks noGrp="1"/>
          </p:cNvSpPr>
          <p:nvPr>
            <p:ph type="sldNum" sz="quarter" idx="12"/>
          </p:nvPr>
        </p:nvSpPr>
        <p:spPr>
          <a:xfrm>
            <a:off x="9201549" y="6401272"/>
            <a:ext cx="2743200" cy="365125"/>
          </a:xfrm>
        </p:spPr>
        <p:txBody>
          <a:bodyPr/>
          <a:lstStyle/>
          <a:p>
            <a:fld id="{173C96AE-0AA3-40E5-9343-CBE6611AA4FF}" type="slidenum">
              <a:rPr lang="en-US" smtClean="0"/>
              <a:pPr/>
              <a:t>33</a:t>
            </a:fld>
            <a:endParaRPr lang="en-US" dirty="0"/>
          </a:p>
        </p:txBody>
      </p:sp>
      <p:pic>
        <p:nvPicPr>
          <p:cNvPr id="6" name="Picture 5" descr="A close up of a toy&#10;&#10;Description automatically generated">
            <a:extLst>
              <a:ext uri="{FF2B5EF4-FFF2-40B4-BE49-F238E27FC236}">
                <a16:creationId xmlns:a16="http://schemas.microsoft.com/office/drawing/2014/main" id="{9F61CCBD-16A3-4F1D-AA55-2C7D04D261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20715" y="1128942"/>
            <a:ext cx="5232266" cy="5232266"/>
          </a:xfrm>
          <a:prstGeom prst="rect">
            <a:avLst/>
          </a:prstGeom>
        </p:spPr>
      </p:pic>
      <p:pic>
        <p:nvPicPr>
          <p:cNvPr id="8" name="Picture 7">
            <a:extLst>
              <a:ext uri="{FF2B5EF4-FFF2-40B4-BE49-F238E27FC236}">
                <a16:creationId xmlns:a16="http://schemas.microsoft.com/office/drawing/2014/main" id="{387BF969-98AB-4757-8182-F3198C9AEC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5742"/>
          <a:stretch/>
        </p:blipFill>
        <p:spPr>
          <a:xfrm>
            <a:off x="0" y="58619"/>
            <a:ext cx="1242326" cy="1246306"/>
          </a:xfrm>
          <a:prstGeom prst="rect">
            <a:avLst/>
          </a:prstGeom>
        </p:spPr>
      </p:pic>
      <p:sp>
        <p:nvSpPr>
          <p:cNvPr id="3" name="AutoShape 2" descr="Previewing Image attachment">
            <a:extLst>
              <a:ext uri="{FF2B5EF4-FFF2-40B4-BE49-F238E27FC236}">
                <a16:creationId xmlns:a16="http://schemas.microsoft.com/office/drawing/2014/main" id="{A5542F04-161D-7CEA-091A-EE2B251037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66141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1D8A-BCB3-1EF5-3C4B-CCE634064490}"/>
              </a:ext>
            </a:extLst>
          </p:cNvPr>
          <p:cNvSpPr>
            <a:spLocks noGrp="1"/>
          </p:cNvSpPr>
          <p:nvPr>
            <p:ph type="title"/>
          </p:nvPr>
        </p:nvSpPr>
        <p:spPr/>
        <p:txBody>
          <a:bodyPr>
            <a:normAutofit fontScale="90000"/>
          </a:bodyPr>
          <a:lstStyle/>
          <a:p>
            <a:endParaRPr lang="en-US"/>
          </a:p>
        </p:txBody>
      </p:sp>
      <p:sp>
        <p:nvSpPr>
          <p:cNvPr id="3" name="Footer Placeholder 2">
            <a:extLst>
              <a:ext uri="{FF2B5EF4-FFF2-40B4-BE49-F238E27FC236}">
                <a16:creationId xmlns:a16="http://schemas.microsoft.com/office/drawing/2014/main" id="{A9E2643B-9DFD-7D37-677E-5F1644D71C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FCAC25-9A99-EEE5-CB60-03301197625A}"/>
              </a:ext>
            </a:extLst>
          </p:cNvPr>
          <p:cNvSpPr>
            <a:spLocks noGrp="1"/>
          </p:cNvSpPr>
          <p:nvPr>
            <p:ph type="sldNum" sz="quarter" idx="12"/>
          </p:nvPr>
        </p:nvSpPr>
        <p:spPr/>
        <p:txBody>
          <a:bodyPr/>
          <a:lstStyle/>
          <a:p>
            <a:fld id="{173C96AE-0AA3-40E5-9343-CBE6611AA4FF}" type="slidenum">
              <a:rPr lang="en-US" smtClean="0"/>
              <a:pPr/>
              <a:t>34</a:t>
            </a:fld>
            <a:endParaRPr lang="en-US" dirty="0"/>
          </a:p>
        </p:txBody>
      </p:sp>
      <p:pic>
        <p:nvPicPr>
          <p:cNvPr id="7" name="Picture 6">
            <a:extLst>
              <a:ext uri="{FF2B5EF4-FFF2-40B4-BE49-F238E27FC236}">
                <a16:creationId xmlns:a16="http://schemas.microsoft.com/office/drawing/2014/main" id="{7F1D8866-C34E-D669-481C-F05A09B8A536}"/>
              </a:ext>
            </a:extLst>
          </p:cNvPr>
          <p:cNvPicPr>
            <a:picLocks noChangeAspect="1"/>
          </p:cNvPicPr>
          <p:nvPr/>
        </p:nvPicPr>
        <p:blipFill>
          <a:blip r:embed="rId2"/>
          <a:stretch>
            <a:fillRect/>
          </a:stretch>
        </p:blipFill>
        <p:spPr>
          <a:xfrm>
            <a:off x="0" y="609"/>
            <a:ext cx="12192000" cy="6856781"/>
          </a:xfrm>
          <a:prstGeom prst="rect">
            <a:avLst/>
          </a:prstGeom>
        </p:spPr>
      </p:pic>
    </p:spTree>
    <p:extLst>
      <p:ext uri="{BB962C8B-B14F-4D97-AF65-F5344CB8AC3E}">
        <p14:creationId xmlns:p14="http://schemas.microsoft.com/office/powerpoint/2010/main" val="5512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9A46-1E47-4BFD-3932-D6CFB6E5E00F}"/>
              </a:ext>
            </a:extLst>
          </p:cNvPr>
          <p:cNvSpPr>
            <a:spLocks noGrp="1"/>
          </p:cNvSpPr>
          <p:nvPr>
            <p:ph type="title"/>
          </p:nvPr>
        </p:nvSpPr>
        <p:spPr/>
        <p:txBody>
          <a:bodyPr/>
          <a:lstStyle/>
          <a:p>
            <a:r>
              <a:rPr lang="en-US" dirty="0"/>
              <a:t>Traditional A/B Testing Revisited</a:t>
            </a:r>
          </a:p>
        </p:txBody>
      </p:sp>
      <p:sp>
        <p:nvSpPr>
          <p:cNvPr id="3" name="Content Placeholder 2">
            <a:extLst>
              <a:ext uri="{FF2B5EF4-FFF2-40B4-BE49-F238E27FC236}">
                <a16:creationId xmlns:a16="http://schemas.microsoft.com/office/drawing/2014/main" id="{8224CF7F-16E3-B53C-F353-060971426F42}"/>
              </a:ext>
            </a:extLst>
          </p:cNvPr>
          <p:cNvSpPr>
            <a:spLocks noGrp="1"/>
          </p:cNvSpPr>
          <p:nvPr>
            <p:ph idx="1"/>
          </p:nvPr>
        </p:nvSpPr>
        <p:spPr>
          <a:xfrm>
            <a:off x="560718" y="1308189"/>
            <a:ext cx="5172868" cy="4902829"/>
          </a:xfrm>
        </p:spPr>
        <p:txBody>
          <a:bodyPr>
            <a:noAutofit/>
          </a:bodyPr>
          <a:lstStyle/>
          <a:p>
            <a:r>
              <a:rPr lang="en-US" sz="1800" dirty="0"/>
              <a:t>Basically, follows same procedure BUT… </a:t>
            </a:r>
          </a:p>
          <a:p>
            <a:r>
              <a:rPr lang="en-US" sz="1800" dirty="0"/>
              <a:t>Calculate amount of data you need to take before test </a:t>
            </a:r>
            <a:r>
              <a:rPr lang="en-US" sz="1800" b="0" dirty="0"/>
              <a:t>(sample size calculation)</a:t>
            </a:r>
          </a:p>
          <a:p>
            <a:r>
              <a:rPr lang="en-US" sz="1800" dirty="0"/>
              <a:t>LOCKED INTO TAKING THAT AMOUNT OF DATA</a:t>
            </a:r>
          </a:p>
          <a:p>
            <a:r>
              <a:rPr lang="en-US" sz="1800" dirty="0"/>
              <a:t>Use P-values instead of R</a:t>
            </a:r>
          </a:p>
          <a:p>
            <a:pPr lvl="1"/>
            <a:r>
              <a:rPr lang="en-US" sz="1800" b="0" dirty="0"/>
              <a:t>P-value: “The probability of obtaining a result that is as extreme or more extreme than the value that was observed.”</a:t>
            </a:r>
          </a:p>
          <a:p>
            <a:r>
              <a:rPr lang="en-US" sz="1800" dirty="0"/>
              <a:t>Many problems with traditional testing</a:t>
            </a:r>
          </a:p>
          <a:p>
            <a:pPr lvl="1"/>
            <a:r>
              <a:rPr lang="en-US" sz="1800" b="0" dirty="0"/>
              <a:t>Cannot terminate test prematurely</a:t>
            </a:r>
          </a:p>
          <a:p>
            <a:pPr lvl="1"/>
            <a:r>
              <a:rPr lang="en-US" sz="1800" b="0" dirty="0"/>
              <a:t>Cannot add data when test is over</a:t>
            </a:r>
          </a:p>
          <a:p>
            <a:pPr lvl="1"/>
            <a:r>
              <a:rPr lang="en-US" sz="1800" b="0" dirty="0"/>
              <a:t>P-value does not mean anything by itself</a:t>
            </a:r>
          </a:p>
          <a:p>
            <a:pPr lvl="1"/>
            <a:r>
              <a:rPr lang="en-US" sz="1800" b="0" dirty="0"/>
              <a:t>Have to know a lot about how data is distributed, what expected result will be</a:t>
            </a:r>
          </a:p>
          <a:p>
            <a:pPr lvl="1"/>
            <a:r>
              <a:rPr lang="en-US" sz="1800" b="0" dirty="0"/>
              <a:t>Violates likelihood principle</a:t>
            </a:r>
          </a:p>
        </p:txBody>
      </p:sp>
      <p:sp>
        <p:nvSpPr>
          <p:cNvPr id="4" name="Slide Number Placeholder 3">
            <a:extLst>
              <a:ext uri="{FF2B5EF4-FFF2-40B4-BE49-F238E27FC236}">
                <a16:creationId xmlns:a16="http://schemas.microsoft.com/office/drawing/2014/main" id="{A8D0E464-11FC-194E-CDB0-AA4A5382E302}"/>
              </a:ext>
            </a:extLst>
          </p:cNvPr>
          <p:cNvSpPr>
            <a:spLocks noGrp="1"/>
          </p:cNvSpPr>
          <p:nvPr>
            <p:ph type="sldNum" sz="quarter" idx="12"/>
          </p:nvPr>
        </p:nvSpPr>
        <p:spPr>
          <a:xfrm>
            <a:off x="11425286" y="6401272"/>
            <a:ext cx="582683" cy="365125"/>
          </a:xfrm>
        </p:spPr>
        <p:txBody>
          <a:bodyPr/>
          <a:lstStyle/>
          <a:p>
            <a:fld id="{173C96AE-0AA3-40E5-9343-CBE6611AA4FF}" type="slidenum">
              <a:rPr lang="en-US" smtClean="0"/>
              <a:pPr/>
              <a:t>35</a:t>
            </a:fld>
            <a:endParaRPr lang="en-US" dirty="0"/>
          </a:p>
        </p:txBody>
      </p:sp>
      <p:pic>
        <p:nvPicPr>
          <p:cNvPr id="7" name="Picture 6">
            <a:extLst>
              <a:ext uri="{FF2B5EF4-FFF2-40B4-BE49-F238E27FC236}">
                <a16:creationId xmlns:a16="http://schemas.microsoft.com/office/drawing/2014/main" id="{3225E000-1A2B-5556-762D-15BD890DD8A0}"/>
              </a:ext>
            </a:extLst>
          </p:cNvPr>
          <p:cNvPicPr>
            <a:picLocks noChangeAspect="1"/>
          </p:cNvPicPr>
          <p:nvPr/>
        </p:nvPicPr>
        <p:blipFill rotWithShape="1">
          <a:blip r:embed="rId2"/>
          <a:srcRect l="119" t="4185" r="-1" b="51907"/>
          <a:stretch/>
        </p:blipFill>
        <p:spPr>
          <a:xfrm>
            <a:off x="5851806" y="1354972"/>
            <a:ext cx="5871492" cy="2074028"/>
          </a:xfrm>
          <a:prstGeom prst="rect">
            <a:avLst/>
          </a:prstGeom>
          <a:ln>
            <a:solidFill>
              <a:schemeClr val="tx1"/>
            </a:solidFill>
          </a:ln>
        </p:spPr>
      </p:pic>
      <p:sp>
        <p:nvSpPr>
          <p:cNvPr id="9" name="Right Brace 8">
            <a:extLst>
              <a:ext uri="{FF2B5EF4-FFF2-40B4-BE49-F238E27FC236}">
                <a16:creationId xmlns:a16="http://schemas.microsoft.com/office/drawing/2014/main" id="{D76DD47B-C915-F50E-1162-00DE1E13149C}"/>
              </a:ext>
            </a:extLst>
          </p:cNvPr>
          <p:cNvSpPr/>
          <p:nvPr/>
        </p:nvSpPr>
        <p:spPr>
          <a:xfrm rot="5400000">
            <a:off x="8812629" y="1253733"/>
            <a:ext cx="365125" cy="5172868"/>
          </a:xfrm>
          <a:prstGeom prst="rightBrace">
            <a:avLst>
              <a:gd name="adj1" fmla="val 4629"/>
              <a:gd name="adj2" fmla="val 496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19812561-0DD0-C403-9563-AACF04CA2D78}"/>
              </a:ext>
            </a:extLst>
          </p:cNvPr>
          <p:cNvSpPr txBox="1"/>
          <p:nvPr/>
        </p:nvSpPr>
        <p:spPr>
          <a:xfrm>
            <a:off x="6408757" y="4084448"/>
            <a:ext cx="5006613" cy="369332"/>
          </a:xfrm>
          <a:prstGeom prst="rect">
            <a:avLst/>
          </a:prstGeom>
          <a:noFill/>
        </p:spPr>
        <p:txBody>
          <a:bodyPr wrap="square" rtlCol="0">
            <a:spAutoFit/>
          </a:bodyPr>
          <a:lstStyle/>
          <a:p>
            <a:pPr algn="ctr"/>
            <a:r>
              <a:rPr lang="en-US" b="1" dirty="0">
                <a:latin typeface="Franklin Gothic Book" panose="020B0503020102020204" pitchFamily="34" charset="0"/>
              </a:rPr>
              <a:t>Number of Observations ‘Tuned’ Through Power</a:t>
            </a:r>
          </a:p>
        </p:txBody>
      </p:sp>
      <p:sp>
        <p:nvSpPr>
          <p:cNvPr id="11" name="TextBox 10">
            <a:extLst>
              <a:ext uri="{FF2B5EF4-FFF2-40B4-BE49-F238E27FC236}">
                <a16:creationId xmlns:a16="http://schemas.microsoft.com/office/drawing/2014/main" id="{91755652-89F8-F09C-52F7-B224D311A3F5}"/>
              </a:ext>
            </a:extLst>
          </p:cNvPr>
          <p:cNvSpPr txBox="1"/>
          <p:nvPr/>
        </p:nvSpPr>
        <p:spPr>
          <a:xfrm rot="16200000">
            <a:off x="5184006" y="2284263"/>
            <a:ext cx="1589517" cy="215444"/>
          </a:xfrm>
          <a:prstGeom prst="rect">
            <a:avLst/>
          </a:prstGeom>
          <a:solidFill>
            <a:schemeClr val="bg1"/>
          </a:solidFill>
        </p:spPr>
        <p:txBody>
          <a:bodyPr wrap="square" rtlCol="0">
            <a:spAutoFit/>
          </a:bodyPr>
          <a:lstStyle/>
          <a:p>
            <a:pPr algn="ctr"/>
            <a:r>
              <a:rPr lang="en-US" sz="800" dirty="0"/>
              <a:t>P-value</a:t>
            </a:r>
          </a:p>
        </p:txBody>
      </p:sp>
    </p:spTree>
    <p:extLst>
      <p:ext uri="{BB962C8B-B14F-4D97-AF65-F5344CB8AC3E}">
        <p14:creationId xmlns:p14="http://schemas.microsoft.com/office/powerpoint/2010/main" val="638991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14B2-1870-C7E1-985B-58B8177E0511}"/>
              </a:ext>
            </a:extLst>
          </p:cNvPr>
          <p:cNvSpPr>
            <a:spLocks noGrp="1"/>
          </p:cNvSpPr>
          <p:nvPr>
            <p:ph type="title"/>
          </p:nvPr>
        </p:nvSpPr>
        <p:spPr/>
        <p:txBody>
          <a:bodyPr/>
          <a:lstStyle/>
          <a:p>
            <a:r>
              <a:rPr lang="en-US" dirty="0"/>
              <a:t>Motivation: Optimizely</a:t>
            </a:r>
          </a:p>
        </p:txBody>
      </p:sp>
      <p:sp>
        <p:nvSpPr>
          <p:cNvPr id="4" name="Slide Number Placeholder 3">
            <a:extLst>
              <a:ext uri="{FF2B5EF4-FFF2-40B4-BE49-F238E27FC236}">
                <a16:creationId xmlns:a16="http://schemas.microsoft.com/office/drawing/2014/main" id="{6A2FF6C4-AFB4-F9F5-CD48-22D42BA1ABDD}"/>
              </a:ext>
            </a:extLst>
          </p:cNvPr>
          <p:cNvSpPr>
            <a:spLocks noGrp="1"/>
          </p:cNvSpPr>
          <p:nvPr>
            <p:ph type="sldNum" sz="quarter" idx="12"/>
          </p:nvPr>
        </p:nvSpPr>
        <p:spPr/>
        <p:txBody>
          <a:bodyPr/>
          <a:lstStyle/>
          <a:p>
            <a:fld id="{173C96AE-0AA3-40E5-9343-CBE6611AA4FF}" type="slidenum">
              <a:rPr lang="en-US" smtClean="0"/>
              <a:pPr/>
              <a:t>36</a:t>
            </a:fld>
            <a:endParaRPr lang="en-US" dirty="0"/>
          </a:p>
        </p:txBody>
      </p:sp>
      <p:pic>
        <p:nvPicPr>
          <p:cNvPr id="8" name="Picture 7">
            <a:extLst>
              <a:ext uri="{FF2B5EF4-FFF2-40B4-BE49-F238E27FC236}">
                <a16:creationId xmlns:a16="http://schemas.microsoft.com/office/drawing/2014/main" id="{72E938AA-2B56-AED1-69B4-D8CE88CE30D9}"/>
              </a:ext>
            </a:extLst>
          </p:cNvPr>
          <p:cNvPicPr>
            <a:picLocks noChangeAspect="1"/>
          </p:cNvPicPr>
          <p:nvPr/>
        </p:nvPicPr>
        <p:blipFill>
          <a:blip r:embed="rId3"/>
          <a:stretch>
            <a:fillRect/>
          </a:stretch>
        </p:blipFill>
        <p:spPr>
          <a:xfrm>
            <a:off x="3139126" y="874714"/>
            <a:ext cx="6045513" cy="5526557"/>
          </a:xfrm>
          <a:prstGeom prst="rect">
            <a:avLst/>
          </a:prstGeom>
          <a:ln>
            <a:solidFill>
              <a:srgbClr val="FF0000"/>
            </a:solidFill>
          </a:ln>
        </p:spPr>
      </p:pic>
      <p:sp>
        <p:nvSpPr>
          <p:cNvPr id="9" name="Oval 8">
            <a:extLst>
              <a:ext uri="{FF2B5EF4-FFF2-40B4-BE49-F238E27FC236}">
                <a16:creationId xmlns:a16="http://schemas.microsoft.com/office/drawing/2014/main" id="{A9F5E2C3-0306-5E1E-C413-1216C3E2A7FE}"/>
              </a:ext>
            </a:extLst>
          </p:cNvPr>
          <p:cNvSpPr/>
          <p:nvPr/>
        </p:nvSpPr>
        <p:spPr>
          <a:xfrm>
            <a:off x="6957754" y="6103740"/>
            <a:ext cx="1174570" cy="2975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29AE96D-6213-39D9-911C-D33EE1DC395D}"/>
              </a:ext>
            </a:extLst>
          </p:cNvPr>
          <p:cNvSpPr txBox="1"/>
          <p:nvPr/>
        </p:nvSpPr>
        <p:spPr>
          <a:xfrm>
            <a:off x="8132323" y="6103740"/>
            <a:ext cx="1504046" cy="461665"/>
          </a:xfrm>
          <a:prstGeom prst="rect">
            <a:avLst/>
          </a:prstGeom>
          <a:noFill/>
        </p:spPr>
        <p:txBody>
          <a:bodyPr wrap="square" rtlCol="0">
            <a:spAutoFit/>
          </a:bodyPr>
          <a:lstStyle/>
          <a:p>
            <a:r>
              <a:rPr lang="en-US" sz="1200" dirty="0">
                <a:solidFill>
                  <a:srgbClr val="FF0000"/>
                </a:solidFill>
              </a:rPr>
              <a:t>Nothing valid about p-vales</a:t>
            </a:r>
          </a:p>
        </p:txBody>
      </p:sp>
      <p:pic>
        <p:nvPicPr>
          <p:cNvPr id="12" name="Picture 11">
            <a:extLst>
              <a:ext uri="{FF2B5EF4-FFF2-40B4-BE49-F238E27FC236}">
                <a16:creationId xmlns:a16="http://schemas.microsoft.com/office/drawing/2014/main" id="{FD3F3507-D449-B194-36A5-452ADE05E9D1}"/>
              </a:ext>
            </a:extLst>
          </p:cNvPr>
          <p:cNvPicPr>
            <a:picLocks noChangeAspect="1"/>
          </p:cNvPicPr>
          <p:nvPr/>
        </p:nvPicPr>
        <p:blipFill>
          <a:blip r:embed="rId4"/>
          <a:stretch>
            <a:fillRect/>
          </a:stretch>
        </p:blipFill>
        <p:spPr>
          <a:xfrm>
            <a:off x="7212476" y="4986232"/>
            <a:ext cx="4633362" cy="426757"/>
          </a:xfrm>
          <a:prstGeom prst="rect">
            <a:avLst/>
          </a:prstGeom>
          <a:ln>
            <a:solidFill>
              <a:srgbClr val="FF0000"/>
            </a:solidFill>
          </a:ln>
        </p:spPr>
      </p:pic>
      <p:sp>
        <p:nvSpPr>
          <p:cNvPr id="13" name="TextBox 12">
            <a:extLst>
              <a:ext uri="{FF2B5EF4-FFF2-40B4-BE49-F238E27FC236}">
                <a16:creationId xmlns:a16="http://schemas.microsoft.com/office/drawing/2014/main" id="{EAEF1DDC-2619-726A-FF25-9472BDABFB0B}"/>
              </a:ext>
            </a:extLst>
          </p:cNvPr>
          <p:cNvSpPr txBox="1"/>
          <p:nvPr/>
        </p:nvSpPr>
        <p:spPr>
          <a:xfrm>
            <a:off x="9529157" y="5412989"/>
            <a:ext cx="1850967" cy="276999"/>
          </a:xfrm>
          <a:prstGeom prst="rect">
            <a:avLst/>
          </a:prstGeom>
          <a:noFill/>
        </p:spPr>
        <p:txBody>
          <a:bodyPr wrap="square" rtlCol="0">
            <a:spAutoFit/>
          </a:bodyPr>
          <a:lstStyle/>
          <a:p>
            <a:r>
              <a:rPr lang="en-US" sz="1200" dirty="0">
                <a:solidFill>
                  <a:srgbClr val="FF0000"/>
                </a:solidFill>
              </a:rPr>
              <a:t>Never, ever do this</a:t>
            </a:r>
          </a:p>
        </p:txBody>
      </p:sp>
      <p:sp>
        <p:nvSpPr>
          <p:cNvPr id="14" name="TextBox 13">
            <a:extLst>
              <a:ext uri="{FF2B5EF4-FFF2-40B4-BE49-F238E27FC236}">
                <a16:creationId xmlns:a16="http://schemas.microsoft.com/office/drawing/2014/main" id="{608ECFBF-1FE4-4FE5-4E27-53A356EECFC0}"/>
              </a:ext>
            </a:extLst>
          </p:cNvPr>
          <p:cNvSpPr txBox="1"/>
          <p:nvPr/>
        </p:nvSpPr>
        <p:spPr>
          <a:xfrm>
            <a:off x="282634" y="1537855"/>
            <a:ext cx="2527068" cy="4062651"/>
          </a:xfrm>
          <a:prstGeom prst="rect">
            <a:avLst/>
          </a:prstGeom>
          <a:noFill/>
        </p:spPr>
        <p:txBody>
          <a:bodyPr wrap="square" rtlCol="0">
            <a:spAutoFit/>
          </a:bodyPr>
          <a:lstStyle/>
          <a:p>
            <a:pPr marL="285750" indent="-285750">
              <a:buClr>
                <a:srgbClr val="F7941E"/>
              </a:buClr>
              <a:buFont typeface="Wingdings" panose="05000000000000000000" pitchFamily="2" charset="2"/>
              <a:buChar char="§"/>
            </a:pPr>
            <a:r>
              <a:rPr lang="en-US" dirty="0">
                <a:latin typeface="Franklin Gothic Book" panose="020B0503020102020204" pitchFamily="34" charset="0"/>
              </a:rPr>
              <a:t>First tried to differentiate themselves by claiming to do something different</a:t>
            </a:r>
          </a:p>
          <a:p>
            <a:pPr marL="285750" indent="-285750">
              <a:buClr>
                <a:srgbClr val="F7941E"/>
              </a:buClr>
              <a:buFont typeface="Wingdings" panose="05000000000000000000" pitchFamily="2" charset="2"/>
              <a:buChar char="§"/>
            </a:pPr>
            <a:endParaRPr lang="en-US" dirty="0">
              <a:latin typeface="Franklin Gothic Book" panose="020B0503020102020204" pitchFamily="34" charset="0"/>
            </a:endParaRPr>
          </a:p>
          <a:p>
            <a:pPr marL="285750" indent="-285750">
              <a:buClr>
                <a:srgbClr val="F7941E"/>
              </a:buClr>
              <a:buFont typeface="Wingdings" panose="05000000000000000000" pitchFamily="2" charset="2"/>
              <a:buChar char="§"/>
            </a:pPr>
            <a:r>
              <a:rPr lang="en-US" dirty="0">
                <a:latin typeface="Franklin Gothic Book" panose="020B0503020102020204" pitchFamily="34" charset="0"/>
              </a:rPr>
              <a:t>Partnered with “</a:t>
            </a:r>
            <a:r>
              <a:rPr lang="en-US" dirty="0"/>
              <a:t>Stanford Statisticians”</a:t>
            </a:r>
          </a:p>
          <a:p>
            <a:pPr marL="285750" indent="-285750">
              <a:buClr>
                <a:srgbClr val="F7941E"/>
              </a:buClr>
              <a:buFont typeface="Wingdings" panose="05000000000000000000" pitchFamily="2" charset="2"/>
              <a:buChar char="§"/>
            </a:pPr>
            <a:endParaRPr lang="en-US" dirty="0">
              <a:latin typeface="Franklin Gothic Book" panose="020B0503020102020204" pitchFamily="34" charset="0"/>
            </a:endParaRPr>
          </a:p>
          <a:p>
            <a:pPr marL="285750" indent="-285750">
              <a:buClr>
                <a:srgbClr val="F7941E"/>
              </a:buClr>
              <a:buFont typeface="Wingdings" panose="05000000000000000000" pitchFamily="2" charset="2"/>
              <a:buChar char="§"/>
            </a:pPr>
            <a:r>
              <a:rPr lang="en-US" dirty="0">
                <a:latin typeface="Franklin Gothic Book" panose="020B0503020102020204" pitchFamily="34" charset="0"/>
              </a:rPr>
              <a:t>“Mixture Likelihood Ratio”</a:t>
            </a:r>
          </a:p>
          <a:p>
            <a:pPr marL="742950" lvl="1" indent="-285750">
              <a:buClr>
                <a:srgbClr val="F7941E"/>
              </a:buClr>
              <a:buFont typeface="Wingdings" panose="05000000000000000000" pitchFamily="2" charset="2"/>
              <a:buChar char="§"/>
            </a:pPr>
            <a:r>
              <a:rPr lang="en-US" sz="1400" dirty="0"/>
              <a:t>Extension of Sequential Analysis technique</a:t>
            </a:r>
            <a:endParaRPr lang="en-US" sz="1400" dirty="0">
              <a:latin typeface="Franklin Gothic Book" panose="020B0503020102020204" pitchFamily="34" charset="0"/>
            </a:endParaRPr>
          </a:p>
        </p:txBody>
      </p:sp>
    </p:spTree>
    <p:extLst>
      <p:ext uri="{BB962C8B-B14F-4D97-AF65-F5344CB8AC3E}">
        <p14:creationId xmlns:p14="http://schemas.microsoft.com/office/powerpoint/2010/main" val="1583198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66A0-8CA9-43A1-0FD8-976A2D890387}"/>
              </a:ext>
            </a:extLst>
          </p:cNvPr>
          <p:cNvSpPr>
            <a:spLocks noGrp="1"/>
          </p:cNvSpPr>
          <p:nvPr>
            <p:ph type="title"/>
          </p:nvPr>
        </p:nvSpPr>
        <p:spPr/>
        <p:txBody>
          <a:bodyPr/>
          <a:lstStyle/>
          <a:p>
            <a:r>
              <a:rPr lang="en-US" dirty="0"/>
              <a:t>P-Values</a:t>
            </a:r>
          </a:p>
        </p:txBody>
      </p:sp>
      <p:sp>
        <p:nvSpPr>
          <p:cNvPr id="3" name="Content Placeholder 2">
            <a:extLst>
              <a:ext uri="{FF2B5EF4-FFF2-40B4-BE49-F238E27FC236}">
                <a16:creationId xmlns:a16="http://schemas.microsoft.com/office/drawing/2014/main" id="{AF666A14-B442-8B7F-0359-591D735CCC4B}"/>
              </a:ext>
            </a:extLst>
          </p:cNvPr>
          <p:cNvSpPr>
            <a:spLocks noGrp="1"/>
          </p:cNvSpPr>
          <p:nvPr>
            <p:ph idx="1"/>
          </p:nvPr>
        </p:nvSpPr>
        <p:spPr>
          <a:xfrm>
            <a:off x="560717" y="1308189"/>
            <a:ext cx="5830035" cy="4902829"/>
          </a:xfrm>
        </p:spPr>
        <p:txBody>
          <a:bodyPr/>
          <a:lstStyle/>
          <a:p>
            <a:r>
              <a:rPr lang="en-US" dirty="0"/>
              <a:t>“Change of measuring a value that is as extreme for more extreme than the value that you have measured assuming the null hypothesis is true”</a:t>
            </a:r>
          </a:p>
          <a:p>
            <a:r>
              <a:rPr lang="en-US" dirty="0"/>
              <a:t>Not a proper probability</a:t>
            </a:r>
          </a:p>
          <a:p>
            <a:r>
              <a:rPr lang="en-US" dirty="0"/>
              <a:t>Mathematically, it has no value</a:t>
            </a:r>
          </a:p>
          <a:p>
            <a:pPr lvl="1"/>
            <a:r>
              <a:rPr lang="en-US" dirty="0"/>
              <a:t>Does include the chance that the alternative hypothesis is true</a:t>
            </a:r>
          </a:p>
          <a:p>
            <a:pPr lvl="1"/>
            <a:r>
              <a:rPr lang="en-US" b="0" i="0" dirty="0" err="1">
                <a:solidFill>
                  <a:srgbClr val="222222"/>
                </a:solidFill>
                <a:effectLst/>
                <a:latin typeface="Arial" panose="020B0604020202020204" pitchFamily="34" charset="0"/>
              </a:rPr>
              <a:t>Sellke</a:t>
            </a:r>
            <a:r>
              <a:rPr lang="en-US" b="0" i="0" dirty="0">
                <a:solidFill>
                  <a:srgbClr val="222222"/>
                </a:solidFill>
                <a:effectLst/>
                <a:latin typeface="Arial" panose="020B0604020202020204" pitchFamily="34" charset="0"/>
              </a:rPr>
              <a:t>, Thomas, M. J. </a:t>
            </a:r>
            <a:r>
              <a:rPr lang="en-US" b="0" i="0" dirty="0" err="1">
                <a:solidFill>
                  <a:srgbClr val="222222"/>
                </a:solidFill>
                <a:effectLst/>
                <a:latin typeface="Arial" panose="020B0604020202020204" pitchFamily="34" charset="0"/>
              </a:rPr>
              <a:t>Bayarri</a:t>
            </a:r>
            <a:r>
              <a:rPr lang="en-US" b="0" i="0" dirty="0">
                <a:solidFill>
                  <a:srgbClr val="222222"/>
                </a:solidFill>
                <a:effectLst/>
                <a:latin typeface="Arial" panose="020B0604020202020204" pitchFamily="34" charset="0"/>
              </a:rPr>
              <a:t>, and James O. Berger. "Calibration of ρ values for testing precise null hypotheses." </a:t>
            </a:r>
            <a:r>
              <a:rPr lang="en-US" b="0" i="1" dirty="0">
                <a:solidFill>
                  <a:srgbClr val="222222"/>
                </a:solidFill>
                <a:effectLst/>
                <a:latin typeface="Arial" panose="020B0604020202020204" pitchFamily="34" charset="0"/>
              </a:rPr>
              <a:t>The American Statistician</a:t>
            </a:r>
            <a:r>
              <a:rPr lang="en-US" b="0" i="0" dirty="0">
                <a:solidFill>
                  <a:srgbClr val="222222"/>
                </a:solidFill>
                <a:effectLst/>
                <a:latin typeface="Arial" panose="020B0604020202020204" pitchFamily="34" charset="0"/>
              </a:rPr>
              <a:t> 55.1 (2001): 62-71.</a:t>
            </a:r>
          </a:p>
          <a:p>
            <a:r>
              <a:rPr lang="en-US" b="0" dirty="0">
                <a:solidFill>
                  <a:srgbClr val="222222"/>
                </a:solidFill>
                <a:latin typeface="Arial" panose="020B0604020202020204" pitchFamily="34" charset="0"/>
              </a:rPr>
              <a:t>Empirically, some correlation with proper probability</a:t>
            </a:r>
            <a:endParaRPr lang="en-US" dirty="0"/>
          </a:p>
        </p:txBody>
      </p:sp>
      <p:sp>
        <p:nvSpPr>
          <p:cNvPr id="4" name="Slide Number Placeholder 3">
            <a:extLst>
              <a:ext uri="{FF2B5EF4-FFF2-40B4-BE49-F238E27FC236}">
                <a16:creationId xmlns:a16="http://schemas.microsoft.com/office/drawing/2014/main" id="{EEA774BB-B321-110E-5875-857DEDF35FDD}"/>
              </a:ext>
            </a:extLst>
          </p:cNvPr>
          <p:cNvSpPr>
            <a:spLocks noGrp="1"/>
          </p:cNvSpPr>
          <p:nvPr>
            <p:ph type="sldNum" sz="quarter" idx="12"/>
          </p:nvPr>
        </p:nvSpPr>
        <p:spPr/>
        <p:txBody>
          <a:bodyPr/>
          <a:lstStyle/>
          <a:p>
            <a:fld id="{173C96AE-0AA3-40E5-9343-CBE6611AA4FF}" type="slidenum">
              <a:rPr lang="en-US" smtClean="0"/>
              <a:pPr/>
              <a:t>37</a:t>
            </a:fld>
            <a:endParaRPr lang="en-US" dirty="0"/>
          </a:p>
        </p:txBody>
      </p:sp>
      <p:pic>
        <p:nvPicPr>
          <p:cNvPr id="2050" name="Picture 2" descr="These figures show the relationship between the p-value and the reciprocal of the estimated Bayes factor, 1/Rpost, for results that were statistically significant (p&lt;0.05) across a range of scientific fields. In each figure, the dashed line shows the reciprocal of the Bayes factor bound (−eplogp), which is a lower bound for the reciprocal of the Bayes factor. The top two panels graph 1/Rpost versus the p-value for 272 epidemiological studies; 1/Rpost is estimated assuming a relative risk under the alternative of 1.65 in the first panel and 4.48 in the second panel. The lower left panel gives the same for 50 genetic associations; 1/Rpost is estimated assuming a relative risk under the alternative of 1.44 (the median observed across the genetic associations). The last panel graphs 1/Rpost versus p-values for 202 articles published in the journal Ecology in 2009; 1/Rpost is estimated assuming a standardized effect size under the alternative drawn from Uniform[−6,6]. This distribution was used in previous work (Sellke et al., 2001), which found that Bayes factor calculations were fairly robust to alternative plausible distributions. The first three panels are Figures 1–3 from Ioannidis (2008). The last panel is an edited version of Figure 4a from Elgersma and Green (2011); of the 308 articles included in the data for that paper, we dropped 6 articles with a p-value greater than 0.05, and we dropped 6 additional articles with 1/Rpost greater than 5 in order to make the figure more readable.">
            <a:extLst>
              <a:ext uri="{FF2B5EF4-FFF2-40B4-BE49-F238E27FC236}">
                <a16:creationId xmlns:a16="http://schemas.microsoft.com/office/drawing/2014/main" id="{C8F88078-2FDB-0D64-4E69-9D9099ED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09" y="1045029"/>
            <a:ext cx="4087973" cy="2878208"/>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E7DFB9-FEBA-7335-C983-EE3ACB684B9F}"/>
              </a:ext>
            </a:extLst>
          </p:cNvPr>
          <p:cNvSpPr txBox="1"/>
          <p:nvPr/>
        </p:nvSpPr>
        <p:spPr>
          <a:xfrm>
            <a:off x="7134329" y="3990067"/>
            <a:ext cx="4873641" cy="1938992"/>
          </a:xfrm>
          <a:prstGeom prst="rect">
            <a:avLst/>
          </a:prstGeom>
          <a:noFill/>
        </p:spPr>
        <p:txBody>
          <a:bodyPr wrap="square">
            <a:spAutoFit/>
          </a:bodyPr>
          <a:lstStyle/>
          <a:p>
            <a:pPr algn="l"/>
            <a:r>
              <a:rPr lang="en-US" sz="800" b="0" i="0" dirty="0">
                <a:solidFill>
                  <a:srgbClr val="111111"/>
                </a:solidFill>
                <a:effectLst/>
                <a:latin typeface="Roboto" panose="02000000000000000000" pitchFamily="2" charset="0"/>
              </a:rPr>
              <a:t>These figures show the relationship between the p-value and the reciprocal of the estimated Bayes factor,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for results that were statistically significant (p&lt;0.05) across a range of scientific fields. In each figure, the dashed line shows the reciprocal of the Bayes factor bound (−</a:t>
            </a:r>
            <a:r>
              <a:rPr lang="en-US" sz="800" b="0" i="0" dirty="0" err="1">
                <a:solidFill>
                  <a:srgbClr val="111111"/>
                </a:solidFill>
                <a:effectLst/>
                <a:latin typeface="Roboto" panose="02000000000000000000" pitchFamily="2" charset="0"/>
              </a:rPr>
              <a:t>eplogp</a:t>
            </a:r>
            <a:r>
              <a:rPr lang="en-US" sz="800" b="0" i="0" dirty="0">
                <a:solidFill>
                  <a:srgbClr val="111111"/>
                </a:solidFill>
                <a:effectLst/>
                <a:latin typeface="Roboto" panose="02000000000000000000" pitchFamily="2" charset="0"/>
              </a:rPr>
              <a:t>), which is a lower bound for the reciprocal of the Bayes factor. The top two panels graph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versus the p-value for 272 epidemiological studies;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is estimated assuming a relative risk under the alternative of 1.65 in the first panel and 4.48 in the second panel. The lower left panel gives the same for 50 genetic associations;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is estimated assuming a relative risk under the alternative of 1.44 (the median observed across the genetic associations). The last panel graphs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versus p-values for 202 articles published in the journal Ecology in 2009;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is estimated assuming a standardized effect size under the alternative drawn from Uniform[−6,6]. This distribution was used in previous work (</a:t>
            </a:r>
            <a:r>
              <a:rPr lang="en-US" sz="800" b="0" i="0" dirty="0" err="1">
                <a:solidFill>
                  <a:srgbClr val="111111"/>
                </a:solidFill>
                <a:effectLst/>
                <a:latin typeface="Roboto" panose="02000000000000000000" pitchFamily="2" charset="0"/>
              </a:rPr>
              <a:t>Sellke</a:t>
            </a:r>
            <a:r>
              <a:rPr lang="en-US" sz="800" b="0" i="0" dirty="0">
                <a:solidFill>
                  <a:srgbClr val="111111"/>
                </a:solidFill>
                <a:effectLst/>
                <a:latin typeface="Roboto" panose="02000000000000000000" pitchFamily="2" charset="0"/>
              </a:rPr>
              <a:t> et al., 2001), which found that Bayes factor calculations were fairly robust to alternative plausible distributions. The first three panels are Figures 1–3 from Ioannidis (2008). The last panel is an edited version of Figure 4a from Elgersma and Green (2011); of the 308 articles included in the data for that paper, we dropped 6 articles with a p-value greater than 0.05, and we dropped 6 additional articles with 1/</a:t>
            </a:r>
            <a:r>
              <a:rPr lang="en-US" sz="800" b="0" i="0" dirty="0" err="1">
                <a:solidFill>
                  <a:srgbClr val="111111"/>
                </a:solidFill>
                <a:effectLst/>
                <a:latin typeface="Roboto" panose="02000000000000000000" pitchFamily="2" charset="0"/>
              </a:rPr>
              <a:t>Rpost</a:t>
            </a:r>
            <a:r>
              <a:rPr lang="en-US" sz="800" b="0" i="0" dirty="0">
                <a:solidFill>
                  <a:srgbClr val="111111"/>
                </a:solidFill>
                <a:effectLst/>
                <a:latin typeface="Roboto" panose="02000000000000000000" pitchFamily="2" charset="0"/>
              </a:rPr>
              <a:t> greater than 5 in order to make the figure more readable.</a:t>
            </a:r>
          </a:p>
        </p:txBody>
      </p:sp>
      <p:sp>
        <p:nvSpPr>
          <p:cNvPr id="8" name="TextBox 7">
            <a:extLst>
              <a:ext uri="{FF2B5EF4-FFF2-40B4-BE49-F238E27FC236}">
                <a16:creationId xmlns:a16="http://schemas.microsoft.com/office/drawing/2014/main" id="{4FF04247-0880-74FF-EF97-5DAA92309730}"/>
              </a:ext>
            </a:extLst>
          </p:cNvPr>
          <p:cNvSpPr txBox="1"/>
          <p:nvPr/>
        </p:nvSpPr>
        <p:spPr>
          <a:xfrm>
            <a:off x="7239931" y="5995888"/>
            <a:ext cx="4662436" cy="338554"/>
          </a:xfrm>
          <a:prstGeom prst="rect">
            <a:avLst/>
          </a:prstGeom>
          <a:noFill/>
        </p:spPr>
        <p:txBody>
          <a:bodyPr wrap="square">
            <a:spAutoFit/>
          </a:bodyPr>
          <a:lstStyle/>
          <a:p>
            <a:r>
              <a:rPr lang="en-US" sz="800" b="0" i="0" dirty="0" err="1">
                <a:solidFill>
                  <a:srgbClr val="222222"/>
                </a:solidFill>
                <a:effectLst/>
                <a:latin typeface="Arial" panose="020B0604020202020204" pitchFamily="34" charset="0"/>
              </a:rPr>
              <a:t>Bayarri</a:t>
            </a:r>
            <a:r>
              <a:rPr lang="en-US" sz="800" b="0" i="0" dirty="0">
                <a:solidFill>
                  <a:srgbClr val="222222"/>
                </a:solidFill>
                <a:effectLst/>
                <a:latin typeface="Arial" panose="020B0604020202020204" pitchFamily="34" charset="0"/>
              </a:rPr>
              <a:t>, M. J., et al. "Rejection odds and rejection ratios: A proposal for statistical practice in testing hypotheses." </a:t>
            </a:r>
            <a:r>
              <a:rPr lang="en-US" sz="800" b="0" i="1" dirty="0">
                <a:solidFill>
                  <a:srgbClr val="222222"/>
                </a:solidFill>
                <a:effectLst/>
                <a:latin typeface="Arial" panose="020B0604020202020204" pitchFamily="34" charset="0"/>
              </a:rPr>
              <a:t>Journal of Mathematical Psychology</a:t>
            </a:r>
            <a:r>
              <a:rPr lang="en-US" sz="800" b="0" i="0" dirty="0">
                <a:solidFill>
                  <a:srgbClr val="222222"/>
                </a:solidFill>
                <a:effectLst/>
                <a:latin typeface="Arial" panose="020B0604020202020204" pitchFamily="34" charset="0"/>
              </a:rPr>
              <a:t> 72 (2016): 90-103.</a:t>
            </a:r>
            <a:endParaRPr lang="en-US" sz="800" dirty="0"/>
          </a:p>
        </p:txBody>
      </p:sp>
    </p:spTree>
    <p:extLst>
      <p:ext uri="{BB962C8B-B14F-4D97-AF65-F5344CB8AC3E}">
        <p14:creationId xmlns:p14="http://schemas.microsoft.com/office/powerpoint/2010/main" val="1547853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1B5D-112A-4125-8C38-6BF25BCA6CF2}"/>
              </a:ext>
            </a:extLst>
          </p:cNvPr>
          <p:cNvSpPr>
            <a:spLocks noGrp="1"/>
          </p:cNvSpPr>
          <p:nvPr>
            <p:ph type="title"/>
          </p:nvPr>
        </p:nvSpPr>
        <p:spPr/>
        <p:txBody>
          <a:bodyPr/>
          <a:lstStyle/>
          <a:p>
            <a:r>
              <a:rPr lang="en-US" dirty="0"/>
              <a:t>Motivation</a:t>
            </a:r>
          </a:p>
        </p:txBody>
      </p:sp>
      <p:sp>
        <p:nvSpPr>
          <p:cNvPr id="7" name="Content Placeholder 6">
            <a:extLst>
              <a:ext uri="{FF2B5EF4-FFF2-40B4-BE49-F238E27FC236}">
                <a16:creationId xmlns:a16="http://schemas.microsoft.com/office/drawing/2014/main" id="{2ECAB17A-8A1E-FB51-0B79-2E600FFB3FE3}"/>
              </a:ext>
            </a:extLst>
          </p:cNvPr>
          <p:cNvSpPr>
            <a:spLocks noGrp="1"/>
          </p:cNvSpPr>
          <p:nvPr>
            <p:ph idx="1"/>
          </p:nvPr>
        </p:nvSpPr>
        <p:spPr>
          <a:xfrm>
            <a:off x="250166" y="1308189"/>
            <a:ext cx="6267810" cy="5093083"/>
          </a:xfrm>
        </p:spPr>
        <p:txBody>
          <a:bodyPr>
            <a:normAutofit fontScale="62500" lnSpcReduction="20000"/>
          </a:bodyPr>
          <a:lstStyle/>
          <a:p>
            <a:pPr>
              <a:spcAft>
                <a:spcPts val="500"/>
              </a:spcAft>
            </a:pPr>
            <a:r>
              <a:rPr lang="en-US" sz="2800" dirty="0"/>
              <a:t>Statistical A/B testing is used everywhere</a:t>
            </a:r>
          </a:p>
          <a:p>
            <a:pPr lvl="1">
              <a:spcAft>
                <a:spcPts val="500"/>
              </a:spcAft>
            </a:pPr>
            <a:r>
              <a:rPr lang="en-US" sz="2800" dirty="0"/>
              <a:t>DevOps</a:t>
            </a:r>
          </a:p>
          <a:p>
            <a:pPr lvl="1">
              <a:spcAft>
                <a:spcPts val="500"/>
              </a:spcAft>
            </a:pPr>
            <a:r>
              <a:rPr lang="en-US" sz="2800" dirty="0"/>
              <a:t>Marketing</a:t>
            </a:r>
          </a:p>
          <a:p>
            <a:pPr lvl="1">
              <a:spcAft>
                <a:spcPts val="500"/>
              </a:spcAft>
            </a:pPr>
            <a:r>
              <a:rPr lang="en-US" sz="2800" dirty="0"/>
              <a:t>Medicine</a:t>
            </a:r>
          </a:p>
          <a:p>
            <a:pPr lvl="1">
              <a:spcAft>
                <a:spcPts val="500"/>
              </a:spcAft>
            </a:pPr>
            <a:r>
              <a:rPr lang="en-US" sz="2800" dirty="0"/>
              <a:t>Astrophysics(!)</a:t>
            </a:r>
          </a:p>
          <a:p>
            <a:pPr lvl="1">
              <a:spcAft>
                <a:spcPts val="500"/>
              </a:spcAft>
            </a:pPr>
            <a:endParaRPr lang="en-US" sz="2800" dirty="0"/>
          </a:p>
          <a:p>
            <a:pPr>
              <a:spcAft>
                <a:spcPts val="500"/>
              </a:spcAft>
            </a:pPr>
            <a:r>
              <a:rPr lang="en-US" sz="2800" dirty="0"/>
              <a:t>Statistical hypothesis testing generally falls into two categories</a:t>
            </a:r>
          </a:p>
          <a:p>
            <a:pPr lvl="1">
              <a:spcAft>
                <a:spcPts val="500"/>
              </a:spcAft>
            </a:pPr>
            <a:r>
              <a:rPr lang="en-US" sz="2800" dirty="0"/>
              <a:t>Traditional hypothesis testing: Determine your hypotheses, figure out how much data to take</a:t>
            </a:r>
          </a:p>
          <a:p>
            <a:pPr lvl="1">
              <a:spcAft>
                <a:spcPts val="500"/>
              </a:spcAft>
            </a:pPr>
            <a:r>
              <a:rPr lang="en-US" sz="2800" dirty="0"/>
              <a:t>Sequential analysis: Stop when you’ve collected enough data</a:t>
            </a:r>
          </a:p>
          <a:p>
            <a:pPr lvl="1">
              <a:spcAft>
                <a:spcPts val="500"/>
              </a:spcAft>
            </a:pPr>
            <a:endParaRPr lang="en-US" sz="2800" dirty="0"/>
          </a:p>
          <a:p>
            <a:pPr>
              <a:spcAft>
                <a:spcPts val="500"/>
              </a:spcAft>
            </a:pPr>
            <a:r>
              <a:rPr lang="en-US" sz="2800" b="0" dirty="0"/>
              <a:t>Sequential analysis will remind you of control processes, but it’s not the same thing</a:t>
            </a:r>
          </a:p>
          <a:p>
            <a:pPr>
              <a:spcAft>
                <a:spcPts val="500"/>
              </a:spcAft>
            </a:pPr>
            <a:endParaRPr lang="en-US" sz="2800" dirty="0"/>
          </a:p>
          <a:p>
            <a:pPr marL="228600" lvl="1" indent="0">
              <a:spcAft>
                <a:spcPts val="500"/>
              </a:spcAft>
              <a:buNone/>
            </a:pPr>
            <a:endParaRPr lang="en-US" sz="2800" dirty="0"/>
          </a:p>
          <a:p>
            <a:endParaRPr lang="en-US" sz="2400" dirty="0"/>
          </a:p>
          <a:p>
            <a:endParaRPr lang="en-US" sz="2400" dirty="0"/>
          </a:p>
        </p:txBody>
      </p:sp>
      <p:sp>
        <p:nvSpPr>
          <p:cNvPr id="4" name="Slide Number Placeholder 3">
            <a:extLst>
              <a:ext uri="{FF2B5EF4-FFF2-40B4-BE49-F238E27FC236}">
                <a16:creationId xmlns:a16="http://schemas.microsoft.com/office/drawing/2014/main" id="{F35DD0B2-CA79-4D27-BCFF-F4DA6AF12347}"/>
              </a:ext>
            </a:extLst>
          </p:cNvPr>
          <p:cNvSpPr>
            <a:spLocks noGrp="1"/>
          </p:cNvSpPr>
          <p:nvPr>
            <p:ph type="sldNum" sz="quarter" idx="12"/>
          </p:nvPr>
        </p:nvSpPr>
        <p:spPr/>
        <p:txBody>
          <a:bodyPr/>
          <a:lstStyle/>
          <a:p>
            <a:fld id="{173C96AE-0AA3-40E5-9343-CBE6611AA4FF}" type="slidenum">
              <a:rPr lang="en-US" smtClean="0"/>
              <a:pPr/>
              <a:t>3</a:t>
            </a:fld>
            <a:endParaRPr lang="en-US" dirty="0"/>
          </a:p>
        </p:txBody>
      </p:sp>
      <p:pic>
        <p:nvPicPr>
          <p:cNvPr id="5" name="Picture 4">
            <a:extLst>
              <a:ext uri="{FF2B5EF4-FFF2-40B4-BE49-F238E27FC236}">
                <a16:creationId xmlns:a16="http://schemas.microsoft.com/office/drawing/2014/main" id="{4E26793F-8385-D724-1E5B-9D0BD34DFC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19341" y="0"/>
            <a:ext cx="4372659" cy="6174558"/>
          </a:xfrm>
          <a:prstGeom prst="rect">
            <a:avLst/>
          </a:prstGeom>
        </p:spPr>
      </p:pic>
      <p:sp>
        <p:nvSpPr>
          <p:cNvPr id="9" name="AutoShape 6" descr="What is A/B testing? With examples - Optimizely">
            <a:extLst>
              <a:ext uri="{FF2B5EF4-FFF2-40B4-BE49-F238E27FC236}">
                <a16:creationId xmlns:a16="http://schemas.microsoft.com/office/drawing/2014/main" id="{E4E35785-394D-B72B-57C6-BAC7F2F9B8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AAE2B18E-7739-4771-6887-3EBAB2DFE8CB}"/>
              </a:ext>
            </a:extLst>
          </p:cNvPr>
          <p:cNvGrpSpPr/>
          <p:nvPr/>
        </p:nvGrpSpPr>
        <p:grpSpPr>
          <a:xfrm>
            <a:off x="6987396" y="863572"/>
            <a:ext cx="2044461" cy="1732979"/>
            <a:chOff x="576754" y="3226366"/>
            <a:chExt cx="3910387" cy="3304552"/>
          </a:xfrm>
        </p:grpSpPr>
        <p:pic>
          <p:nvPicPr>
            <p:cNvPr id="6" name="Picture 2" descr="Type Ia Supernova – Exoplanet Exploration: Planets Beyond our Solar System">
              <a:extLst>
                <a:ext uri="{FF2B5EF4-FFF2-40B4-BE49-F238E27FC236}">
                  <a16:creationId xmlns:a16="http://schemas.microsoft.com/office/drawing/2014/main" id="{247E4329-C5E7-EAF5-609A-547F885CE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54" y="3226366"/>
              <a:ext cx="3910387" cy="33045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pernovae Lab">
              <a:extLst>
                <a:ext uri="{FF2B5EF4-FFF2-40B4-BE49-F238E27FC236}">
                  <a16:creationId xmlns:a16="http://schemas.microsoft.com/office/drawing/2014/main" id="{D870B758-834C-BD90-2BC5-E20DA48AB8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4163" y="5306184"/>
              <a:ext cx="1632978" cy="12247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a:extLst>
              <a:ext uri="{FF2B5EF4-FFF2-40B4-BE49-F238E27FC236}">
                <a16:creationId xmlns:a16="http://schemas.microsoft.com/office/drawing/2014/main" id="{61A13DF2-9153-F97F-0EA5-BE884F6C4B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3178" y="2474426"/>
            <a:ext cx="285750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chine Learning 9: 'Sequential Rule Mining'">
            <a:extLst>
              <a:ext uri="{FF2B5EF4-FFF2-40B4-BE49-F238E27FC236}">
                <a16:creationId xmlns:a16="http://schemas.microsoft.com/office/drawing/2014/main" id="{090569DB-9CD7-6577-7560-6EC8B09C0A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7107"/>
          <a:stretch/>
        </p:blipFill>
        <p:spPr bwMode="auto">
          <a:xfrm>
            <a:off x="6517975" y="2889448"/>
            <a:ext cx="2857500" cy="17765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052" name="Picture 4" descr="PDF] Trial sequential analysis: plain and simple | Semantic Scholar">
            <a:extLst>
              <a:ext uri="{FF2B5EF4-FFF2-40B4-BE49-F238E27FC236}">
                <a16:creationId xmlns:a16="http://schemas.microsoft.com/office/drawing/2014/main" id="{87F1C8BF-A9FE-07F2-F311-4DC54D1533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24464" y="5001615"/>
            <a:ext cx="2153591" cy="1542871"/>
          </a:xfrm>
          <a:prstGeom prst="rect">
            <a:avLst/>
          </a:prstGeom>
          <a:noFill/>
          <a:ln>
            <a:solidFill>
              <a:srgbClr val="005BAE"/>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39668EF-A101-6C3D-830E-218838F0C3A4}"/>
              </a:ext>
            </a:extLst>
          </p:cNvPr>
          <p:cNvPicPr>
            <a:picLocks noChangeAspect="1"/>
          </p:cNvPicPr>
          <p:nvPr/>
        </p:nvPicPr>
        <p:blipFill>
          <a:blip r:embed="rId9"/>
          <a:stretch>
            <a:fillRect/>
          </a:stretch>
        </p:blipFill>
        <p:spPr>
          <a:xfrm>
            <a:off x="7961044" y="1106391"/>
            <a:ext cx="4089252" cy="483481"/>
          </a:xfrm>
          <a:prstGeom prst="rect">
            <a:avLst/>
          </a:prstGeom>
          <a:ln>
            <a:solidFill>
              <a:schemeClr val="tx2"/>
            </a:solidFill>
          </a:ln>
        </p:spPr>
      </p:pic>
      <p:pic>
        <p:nvPicPr>
          <p:cNvPr id="3074" name="Picture 2" descr="2023 Tesla Model X Review, Pricing, &amp; Pictures | U.S. News">
            <a:extLst>
              <a:ext uri="{FF2B5EF4-FFF2-40B4-BE49-F238E27FC236}">
                <a16:creationId xmlns:a16="http://schemas.microsoft.com/office/drawing/2014/main" id="{BDF94108-A190-4F06-1D95-E31846ACD6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4973" y="4193490"/>
            <a:ext cx="2532204" cy="189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9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0247-8DC0-4B3B-B8E5-514B4A72B07E}"/>
              </a:ext>
            </a:extLst>
          </p:cNvPr>
          <p:cNvSpPr>
            <a:spLocks noGrp="1"/>
          </p:cNvSpPr>
          <p:nvPr>
            <p:ph type="title"/>
          </p:nvPr>
        </p:nvSpPr>
        <p:spPr/>
        <p:txBody>
          <a:bodyPr/>
          <a:lstStyle/>
          <a:p>
            <a:r>
              <a:rPr lang="en-US" dirty="0"/>
              <a:t>More Motivation</a:t>
            </a:r>
          </a:p>
        </p:txBody>
      </p:sp>
      <p:sp>
        <p:nvSpPr>
          <p:cNvPr id="3" name="Content Placeholder 2">
            <a:extLst>
              <a:ext uri="{FF2B5EF4-FFF2-40B4-BE49-F238E27FC236}">
                <a16:creationId xmlns:a16="http://schemas.microsoft.com/office/drawing/2014/main" id="{CF44948A-DCE0-53B6-CABA-38A37FCA9AE8}"/>
              </a:ext>
            </a:extLst>
          </p:cNvPr>
          <p:cNvSpPr>
            <a:spLocks noGrp="1"/>
          </p:cNvSpPr>
          <p:nvPr>
            <p:ph idx="1"/>
          </p:nvPr>
        </p:nvSpPr>
        <p:spPr/>
        <p:txBody>
          <a:bodyPr/>
          <a:lstStyle/>
          <a:p>
            <a:pPr>
              <a:spcBef>
                <a:spcPts val="1800"/>
              </a:spcBef>
            </a:pPr>
            <a:r>
              <a:rPr lang="en-US" sz="2200" dirty="0"/>
              <a:t>Companies are on the lookout for statisticians to perform sequential analysis</a:t>
            </a:r>
          </a:p>
          <a:p>
            <a:pPr lvl="1"/>
            <a:r>
              <a:rPr lang="en-US" sz="2200" b="0" dirty="0"/>
              <a:t>Do not need a stats degree to be an expert</a:t>
            </a:r>
          </a:p>
          <a:p>
            <a:pPr lvl="1"/>
            <a:endParaRPr lang="en-US" sz="2200" b="0" dirty="0"/>
          </a:p>
          <a:p>
            <a:pPr>
              <a:spcBef>
                <a:spcPts val="1800"/>
              </a:spcBef>
            </a:pPr>
            <a:r>
              <a:rPr lang="en-US" sz="2200" dirty="0"/>
              <a:t>Highly in-demand skill, but easy skill to acquire if you know some statistics</a:t>
            </a:r>
          </a:p>
          <a:p>
            <a:pPr>
              <a:spcBef>
                <a:spcPts val="1800"/>
              </a:spcBef>
            </a:pPr>
            <a:endParaRPr lang="en-US" sz="2200" dirty="0"/>
          </a:p>
          <a:p>
            <a:pPr>
              <a:spcBef>
                <a:spcPts val="1800"/>
              </a:spcBef>
            </a:pPr>
            <a:r>
              <a:rPr lang="en-US" sz="2000" dirty="0"/>
              <a:t>Optimizely has raised $250 million dollars building an A/B testing platform that revolves around sequential analysis techniques</a:t>
            </a:r>
          </a:p>
        </p:txBody>
      </p:sp>
      <p:sp>
        <p:nvSpPr>
          <p:cNvPr id="4" name="Slide Number Placeholder 3">
            <a:extLst>
              <a:ext uri="{FF2B5EF4-FFF2-40B4-BE49-F238E27FC236}">
                <a16:creationId xmlns:a16="http://schemas.microsoft.com/office/drawing/2014/main" id="{9FCB4E21-BB33-B58C-0059-99936D5F0176}"/>
              </a:ext>
            </a:extLst>
          </p:cNvPr>
          <p:cNvSpPr>
            <a:spLocks noGrp="1"/>
          </p:cNvSpPr>
          <p:nvPr>
            <p:ph type="sldNum" sz="quarter" idx="12"/>
          </p:nvPr>
        </p:nvSpPr>
        <p:spPr/>
        <p:txBody>
          <a:bodyPr/>
          <a:lstStyle/>
          <a:p>
            <a:fld id="{173C96AE-0AA3-40E5-9343-CBE6611AA4FF}" type="slidenum">
              <a:rPr lang="en-US" smtClean="0"/>
              <a:pPr/>
              <a:t>4</a:t>
            </a:fld>
            <a:endParaRPr lang="en-US" dirty="0"/>
          </a:p>
        </p:txBody>
      </p:sp>
    </p:spTree>
    <p:extLst>
      <p:ext uri="{BB962C8B-B14F-4D97-AF65-F5344CB8AC3E}">
        <p14:creationId xmlns:p14="http://schemas.microsoft.com/office/powerpoint/2010/main" val="51358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1B99-9112-039F-8F7C-21737047F234}"/>
              </a:ext>
            </a:extLst>
          </p:cNvPr>
          <p:cNvSpPr>
            <a:spLocks noGrp="1"/>
          </p:cNvSpPr>
          <p:nvPr>
            <p:ph type="title"/>
          </p:nvPr>
        </p:nvSpPr>
        <p:spPr/>
        <p:txBody>
          <a:bodyPr/>
          <a:lstStyle/>
          <a:p>
            <a:r>
              <a:rPr lang="en-US" dirty="0"/>
              <a:t>Why is Sequential Analysis So Special?</a:t>
            </a:r>
          </a:p>
        </p:txBody>
      </p:sp>
      <p:sp>
        <p:nvSpPr>
          <p:cNvPr id="3" name="Content Placeholder 2">
            <a:extLst>
              <a:ext uri="{FF2B5EF4-FFF2-40B4-BE49-F238E27FC236}">
                <a16:creationId xmlns:a16="http://schemas.microsoft.com/office/drawing/2014/main" id="{AF4EF198-87BF-CD7F-CBBB-74A7653EC522}"/>
              </a:ext>
            </a:extLst>
          </p:cNvPr>
          <p:cNvSpPr>
            <a:spLocks noGrp="1"/>
          </p:cNvSpPr>
          <p:nvPr>
            <p:ph idx="1"/>
          </p:nvPr>
        </p:nvSpPr>
        <p:spPr>
          <a:xfrm>
            <a:off x="560718" y="1238865"/>
            <a:ext cx="5874588" cy="5162407"/>
          </a:xfrm>
        </p:spPr>
        <p:txBody>
          <a:bodyPr>
            <a:normAutofit fontScale="77500" lnSpcReduction="20000"/>
          </a:bodyPr>
          <a:lstStyle/>
          <a:p>
            <a:pPr>
              <a:spcAft>
                <a:spcPts val="500"/>
              </a:spcAft>
            </a:pPr>
            <a:r>
              <a:rPr lang="en-US" sz="2800" dirty="0"/>
              <a:t>Traditional A/B Testing Methods</a:t>
            </a:r>
          </a:p>
          <a:p>
            <a:pPr lvl="1">
              <a:spcAft>
                <a:spcPts val="500"/>
              </a:spcAft>
            </a:pPr>
            <a:r>
              <a:rPr lang="en-US" sz="2200" dirty="0"/>
              <a:t>Determine hypothesis you want to test</a:t>
            </a:r>
          </a:p>
          <a:p>
            <a:pPr lvl="1">
              <a:spcAft>
                <a:spcPts val="500"/>
              </a:spcAft>
            </a:pPr>
            <a:r>
              <a:rPr lang="en-US" sz="2200" dirty="0"/>
              <a:t>Figure out how much data to take based on how willing you are to mistakenly draw the wrong conclusion</a:t>
            </a:r>
          </a:p>
          <a:p>
            <a:pPr>
              <a:spcAft>
                <a:spcPts val="500"/>
              </a:spcAft>
            </a:pPr>
            <a:r>
              <a:rPr lang="en-US" sz="2800" dirty="0"/>
              <a:t>Take the data</a:t>
            </a:r>
          </a:p>
          <a:p>
            <a:pPr>
              <a:spcAft>
                <a:spcPts val="500"/>
              </a:spcAft>
            </a:pPr>
            <a:r>
              <a:rPr lang="en-US" sz="2800" dirty="0"/>
              <a:t>In the end, determine whether hypothesis is supported</a:t>
            </a:r>
          </a:p>
          <a:p>
            <a:pPr>
              <a:spcAft>
                <a:spcPts val="500"/>
              </a:spcAft>
            </a:pPr>
            <a:endParaRPr lang="en-US" dirty="0"/>
          </a:p>
          <a:p>
            <a:pPr>
              <a:spcAft>
                <a:spcPts val="500"/>
              </a:spcAft>
            </a:pPr>
            <a:r>
              <a:rPr lang="en-US" sz="2800" dirty="0"/>
              <a:t>Disadvantages</a:t>
            </a:r>
          </a:p>
          <a:p>
            <a:pPr lvl="1">
              <a:spcAft>
                <a:spcPts val="500"/>
              </a:spcAft>
            </a:pPr>
            <a:r>
              <a:rPr lang="en-US" sz="2200" dirty="0"/>
              <a:t>For A/B testing, need to assume how different A will be from B</a:t>
            </a:r>
          </a:p>
          <a:p>
            <a:pPr lvl="1">
              <a:spcAft>
                <a:spcPts val="500"/>
              </a:spcAft>
            </a:pPr>
            <a:r>
              <a:rPr lang="en-US" sz="2200" dirty="0"/>
              <a:t>Can’t add data after the experiment is done (introducing some bias)</a:t>
            </a:r>
          </a:p>
          <a:p>
            <a:pPr lvl="1">
              <a:spcAft>
                <a:spcPts val="500"/>
              </a:spcAft>
            </a:pPr>
            <a:r>
              <a:rPr lang="en-US" sz="2200" dirty="0"/>
              <a:t>If stop early, left with a p-value that doesn’t provide any useful information</a:t>
            </a:r>
            <a:br>
              <a:rPr lang="en-US" sz="2200" dirty="0"/>
            </a:br>
            <a:endParaRPr lang="en-US" sz="2200" dirty="0"/>
          </a:p>
        </p:txBody>
      </p:sp>
      <p:sp>
        <p:nvSpPr>
          <p:cNvPr id="4" name="Slide Number Placeholder 3">
            <a:extLst>
              <a:ext uri="{FF2B5EF4-FFF2-40B4-BE49-F238E27FC236}">
                <a16:creationId xmlns:a16="http://schemas.microsoft.com/office/drawing/2014/main" id="{88702C23-7FCE-9F19-2A52-696EA338D5A2}"/>
              </a:ext>
            </a:extLst>
          </p:cNvPr>
          <p:cNvSpPr>
            <a:spLocks noGrp="1"/>
          </p:cNvSpPr>
          <p:nvPr>
            <p:ph type="sldNum" sz="quarter" idx="12"/>
          </p:nvPr>
        </p:nvSpPr>
        <p:spPr/>
        <p:txBody>
          <a:bodyPr/>
          <a:lstStyle/>
          <a:p>
            <a:fld id="{173C96AE-0AA3-40E5-9343-CBE6611AA4FF}" type="slidenum">
              <a:rPr lang="en-US" smtClean="0"/>
              <a:pPr/>
              <a:t>5</a:t>
            </a:fld>
            <a:endParaRPr lang="en-US" dirty="0"/>
          </a:p>
        </p:txBody>
      </p:sp>
      <p:pic>
        <p:nvPicPr>
          <p:cNvPr id="2050" name="Picture 2" descr="Old man yells at cloud #alexmdc #oddworx #threadless #simp… | Flickr">
            <a:extLst>
              <a:ext uri="{FF2B5EF4-FFF2-40B4-BE49-F238E27FC236}">
                <a16:creationId xmlns:a16="http://schemas.microsoft.com/office/drawing/2014/main" id="{3AEA9F84-4D6D-C3A3-2032-CFCFB9C11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411" y="1089384"/>
            <a:ext cx="4765375" cy="4765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23F1F1-1C1F-8538-8E95-A2BEC8395446}"/>
              </a:ext>
            </a:extLst>
          </p:cNvPr>
          <p:cNvPicPr>
            <a:picLocks noChangeAspect="1"/>
          </p:cNvPicPr>
          <p:nvPr/>
        </p:nvPicPr>
        <p:blipFill>
          <a:blip r:embed="rId3"/>
          <a:stretch>
            <a:fillRect/>
          </a:stretch>
        </p:blipFill>
        <p:spPr>
          <a:xfrm>
            <a:off x="8997297" y="1089383"/>
            <a:ext cx="2467207" cy="925203"/>
          </a:xfrm>
          <a:prstGeom prst="rect">
            <a:avLst/>
          </a:prstGeom>
        </p:spPr>
      </p:pic>
      <p:sp>
        <p:nvSpPr>
          <p:cNvPr id="5" name="TextBox 4">
            <a:extLst>
              <a:ext uri="{FF2B5EF4-FFF2-40B4-BE49-F238E27FC236}">
                <a16:creationId xmlns:a16="http://schemas.microsoft.com/office/drawing/2014/main" id="{E6F2738A-6B03-192D-8B1A-5BCD4283A785}"/>
              </a:ext>
            </a:extLst>
          </p:cNvPr>
          <p:cNvSpPr txBox="1"/>
          <p:nvPr/>
        </p:nvSpPr>
        <p:spPr>
          <a:xfrm>
            <a:off x="9629235" y="1318346"/>
            <a:ext cx="1440612" cy="584775"/>
          </a:xfrm>
          <a:prstGeom prst="rect">
            <a:avLst/>
          </a:prstGeom>
          <a:noFill/>
        </p:spPr>
        <p:txBody>
          <a:bodyPr wrap="square" rtlCol="0">
            <a:spAutoFit/>
          </a:bodyPr>
          <a:lstStyle/>
          <a:p>
            <a:r>
              <a:rPr lang="en-US" sz="1600" dirty="0"/>
              <a:t>Sequential Analysis</a:t>
            </a:r>
          </a:p>
        </p:txBody>
      </p:sp>
    </p:spTree>
    <p:extLst>
      <p:ext uri="{BB962C8B-B14F-4D97-AF65-F5344CB8AC3E}">
        <p14:creationId xmlns:p14="http://schemas.microsoft.com/office/powerpoint/2010/main" val="143294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1B99-9112-039F-8F7C-21737047F234}"/>
              </a:ext>
            </a:extLst>
          </p:cNvPr>
          <p:cNvSpPr>
            <a:spLocks noGrp="1"/>
          </p:cNvSpPr>
          <p:nvPr>
            <p:ph type="title"/>
          </p:nvPr>
        </p:nvSpPr>
        <p:spPr/>
        <p:txBody>
          <a:bodyPr/>
          <a:lstStyle/>
          <a:p>
            <a:r>
              <a:rPr lang="en-US" dirty="0"/>
              <a:t>Traditional Methods vs. Sequential Analysis</a:t>
            </a:r>
          </a:p>
        </p:txBody>
      </p:sp>
      <p:sp>
        <p:nvSpPr>
          <p:cNvPr id="3" name="Content Placeholder 2">
            <a:extLst>
              <a:ext uri="{FF2B5EF4-FFF2-40B4-BE49-F238E27FC236}">
                <a16:creationId xmlns:a16="http://schemas.microsoft.com/office/drawing/2014/main" id="{AF4EF198-87BF-CD7F-CBBB-74A7653EC522}"/>
              </a:ext>
            </a:extLst>
          </p:cNvPr>
          <p:cNvSpPr>
            <a:spLocks noGrp="1"/>
          </p:cNvSpPr>
          <p:nvPr>
            <p:ph idx="1"/>
          </p:nvPr>
        </p:nvSpPr>
        <p:spPr>
          <a:xfrm>
            <a:off x="560717" y="1238865"/>
            <a:ext cx="10601863" cy="4972153"/>
          </a:xfrm>
        </p:spPr>
        <p:txBody>
          <a:bodyPr>
            <a:normAutofit/>
          </a:bodyPr>
          <a:lstStyle/>
          <a:p>
            <a:pPr>
              <a:spcAft>
                <a:spcPts val="500"/>
              </a:spcAft>
            </a:pPr>
            <a:r>
              <a:rPr lang="en-US" sz="2800" dirty="0"/>
              <a:t>Sequential analysis solves most of the problems with A/B testing</a:t>
            </a:r>
          </a:p>
          <a:p>
            <a:pPr lvl="1">
              <a:spcAft>
                <a:spcPts val="500"/>
              </a:spcAft>
            </a:pPr>
            <a:r>
              <a:rPr lang="en-US" sz="2800" dirty="0"/>
              <a:t>No assumption about how different A will be from B</a:t>
            </a:r>
          </a:p>
          <a:p>
            <a:pPr lvl="1">
              <a:spcAft>
                <a:spcPts val="500"/>
              </a:spcAft>
            </a:pPr>
            <a:r>
              <a:rPr lang="en-US" sz="2800" dirty="0"/>
              <a:t>Can take data after the experiment is done</a:t>
            </a:r>
          </a:p>
          <a:p>
            <a:pPr lvl="1">
              <a:spcAft>
                <a:spcPts val="500"/>
              </a:spcAft>
            </a:pPr>
            <a:r>
              <a:rPr lang="en-US" sz="2800" dirty="0"/>
              <a:t>If stop early, have intuitive probability ratio that you can make a decision with</a:t>
            </a:r>
            <a:br>
              <a:rPr lang="en-US" dirty="0"/>
            </a:br>
            <a:endParaRPr lang="en-US" dirty="0"/>
          </a:p>
        </p:txBody>
      </p:sp>
      <p:sp>
        <p:nvSpPr>
          <p:cNvPr id="4" name="Slide Number Placeholder 3">
            <a:extLst>
              <a:ext uri="{FF2B5EF4-FFF2-40B4-BE49-F238E27FC236}">
                <a16:creationId xmlns:a16="http://schemas.microsoft.com/office/drawing/2014/main" id="{88702C23-7FCE-9F19-2A52-696EA338D5A2}"/>
              </a:ext>
            </a:extLst>
          </p:cNvPr>
          <p:cNvSpPr>
            <a:spLocks noGrp="1"/>
          </p:cNvSpPr>
          <p:nvPr>
            <p:ph type="sldNum" sz="quarter" idx="12"/>
          </p:nvPr>
        </p:nvSpPr>
        <p:spPr/>
        <p:txBody>
          <a:bodyPr/>
          <a:lstStyle/>
          <a:p>
            <a:fld id="{173C96AE-0AA3-40E5-9343-CBE6611AA4FF}" type="slidenum">
              <a:rPr lang="en-US" smtClean="0"/>
              <a:pPr/>
              <a:t>6</a:t>
            </a:fld>
            <a:endParaRPr lang="en-US" dirty="0"/>
          </a:p>
        </p:txBody>
      </p:sp>
    </p:spTree>
    <p:extLst>
      <p:ext uri="{BB962C8B-B14F-4D97-AF65-F5344CB8AC3E}">
        <p14:creationId xmlns:p14="http://schemas.microsoft.com/office/powerpoint/2010/main" val="73498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99BD-AA25-8A31-3D68-7B682F1D894C}"/>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08B3F907-215D-FA84-8F4D-B044EDFC947C}"/>
              </a:ext>
            </a:extLst>
          </p:cNvPr>
          <p:cNvSpPr>
            <a:spLocks noGrp="1"/>
          </p:cNvSpPr>
          <p:nvPr>
            <p:ph idx="1"/>
          </p:nvPr>
        </p:nvSpPr>
        <p:spPr>
          <a:xfrm>
            <a:off x="560718" y="1308189"/>
            <a:ext cx="7167828" cy="4902829"/>
          </a:xfrm>
        </p:spPr>
        <p:txBody>
          <a:bodyPr>
            <a:normAutofit fontScale="70000" lnSpcReduction="20000"/>
          </a:bodyPr>
          <a:lstStyle/>
          <a:p>
            <a:r>
              <a:rPr lang="en-US" b="0" dirty="0">
                <a:solidFill>
                  <a:srgbClr val="222832"/>
                </a:solidFill>
                <a:latin typeface="Source Sans Pro" panose="020B0503030403020204" pitchFamily="34" charset="0"/>
              </a:rPr>
              <a:t>During WWII, t</a:t>
            </a:r>
            <a:r>
              <a:rPr lang="en-US" b="0" i="0" dirty="0">
                <a:solidFill>
                  <a:srgbClr val="222832"/>
                </a:solidFill>
                <a:effectLst/>
                <a:latin typeface="Source Sans Pro" panose="020B0503030403020204" pitchFamily="34" charset="0"/>
              </a:rPr>
              <a:t>he Navy was testing projectiles with 2 alternative designs</a:t>
            </a:r>
          </a:p>
          <a:p>
            <a:r>
              <a:rPr lang="en-US" b="0" dirty="0">
                <a:solidFill>
                  <a:srgbClr val="222832"/>
                </a:solidFill>
                <a:latin typeface="Source Sans Pro" panose="020B0503030403020204" pitchFamily="34" charset="0"/>
              </a:rPr>
              <a:t>They</a:t>
            </a:r>
            <a:r>
              <a:rPr lang="en-US" b="0" i="0" dirty="0">
                <a:solidFill>
                  <a:srgbClr val="222832"/>
                </a:solidFill>
                <a:effectLst/>
                <a:latin typeface="Source Sans Pro" panose="020B0503030403020204" pitchFamily="34" charset="0"/>
              </a:rPr>
              <a:t> wanted to determine which is superior. </a:t>
            </a:r>
          </a:p>
          <a:p>
            <a:r>
              <a:rPr lang="en-US" b="0" i="0" dirty="0">
                <a:solidFill>
                  <a:srgbClr val="222832"/>
                </a:solidFill>
                <a:effectLst/>
                <a:latin typeface="Source Sans Pro" panose="020B0503030403020204" pitchFamily="34" charset="0"/>
              </a:rPr>
              <a:t>Conducted paired firings, and assign a value of 1 or 0 </a:t>
            </a:r>
            <a:r>
              <a:rPr lang="en-US" b="0" dirty="0">
                <a:solidFill>
                  <a:srgbClr val="222832"/>
                </a:solidFill>
                <a:latin typeface="Source Sans Pro" panose="020B0503030403020204" pitchFamily="34" charset="0"/>
              </a:rPr>
              <a:t>based on whether performance of A was better than B</a:t>
            </a:r>
          </a:p>
          <a:p>
            <a:r>
              <a:rPr lang="en-US" b="0" i="0" dirty="0">
                <a:solidFill>
                  <a:srgbClr val="222832"/>
                </a:solidFill>
                <a:effectLst/>
                <a:latin typeface="Source Sans Pro" panose="020B0503030403020204" pitchFamily="34" charset="0"/>
              </a:rPr>
              <a:t>The Navy asked Milton Friedman and Allen Wallis </a:t>
            </a:r>
            <a:r>
              <a:rPr lang="en-US" b="0" i="0" dirty="0">
                <a:solidFill>
                  <a:srgbClr val="444444"/>
                </a:solidFill>
                <a:effectLst/>
                <a:latin typeface="Source Sans Pro" panose="020B0503030403020204" pitchFamily="34" charset="0"/>
              </a:rPr>
              <a:t>(Statistical Research Grou</a:t>
            </a:r>
            <a:r>
              <a:rPr lang="en-US" b="0" dirty="0">
                <a:solidFill>
                  <a:srgbClr val="444444"/>
                </a:solidFill>
                <a:latin typeface="Source Sans Pro" panose="020B0503030403020204" pitchFamily="34" charset="0"/>
              </a:rPr>
              <a:t>p at Columbia University) </a:t>
            </a:r>
            <a:r>
              <a:rPr lang="en-US" b="0" i="0" dirty="0">
                <a:solidFill>
                  <a:srgbClr val="222832"/>
                </a:solidFill>
                <a:effectLst/>
                <a:latin typeface="Source Sans Pro" panose="020B0503030403020204" pitchFamily="34" charset="0"/>
              </a:rPr>
              <a:t>how to determine, statistically, which was better</a:t>
            </a:r>
          </a:p>
          <a:p>
            <a:endParaRPr lang="en-US" b="0" dirty="0">
              <a:solidFill>
                <a:srgbClr val="222832"/>
              </a:solidFill>
              <a:latin typeface="Source Sans Pro" panose="020B0503030403020204" pitchFamily="34" charset="0"/>
            </a:endParaRPr>
          </a:p>
          <a:p>
            <a:r>
              <a:rPr lang="en-US" b="0" i="0" dirty="0">
                <a:solidFill>
                  <a:srgbClr val="444444"/>
                </a:solidFill>
                <a:effectLst/>
                <a:latin typeface="Source Sans Pro" panose="020B0503030403020204" pitchFamily="34" charset="0"/>
              </a:rPr>
              <a:t>Friedman and Wallis </a:t>
            </a:r>
            <a:r>
              <a:rPr lang="en-US" b="0" dirty="0">
                <a:solidFill>
                  <a:srgbClr val="444444"/>
                </a:solidFill>
                <a:latin typeface="Source Sans Pro" panose="020B0503030403020204" pitchFamily="34" charset="0"/>
              </a:rPr>
              <a:t>couldn’t figure it out, </a:t>
            </a:r>
            <a:r>
              <a:rPr lang="en-US" b="0" i="0" dirty="0">
                <a:solidFill>
                  <a:srgbClr val="444444"/>
                </a:solidFill>
                <a:effectLst/>
                <a:latin typeface="Source Sans Pro" panose="020B0503030403020204" pitchFamily="34" charset="0"/>
              </a:rPr>
              <a:t>and asked Abraham Wald, which led to development of sequential analysis technique</a:t>
            </a:r>
          </a:p>
          <a:p>
            <a:endParaRPr lang="en-US" b="0" i="0" dirty="0">
              <a:solidFill>
                <a:srgbClr val="444444"/>
              </a:solidFill>
              <a:effectLst/>
              <a:latin typeface="Source Sans Pro" panose="020B0503030403020204" pitchFamily="34" charset="0"/>
            </a:endParaRPr>
          </a:p>
          <a:p>
            <a:r>
              <a:rPr lang="en-US" i="0" dirty="0">
                <a:solidFill>
                  <a:srgbClr val="444444"/>
                </a:solidFill>
                <a:effectLst/>
                <a:latin typeface="Source Sans Pro" panose="020B0503030403020204" pitchFamily="34" charset="0"/>
              </a:rPr>
              <a:t>The rest is history</a:t>
            </a:r>
          </a:p>
          <a:p>
            <a:endParaRPr lang="en-US" i="0" dirty="0">
              <a:solidFill>
                <a:srgbClr val="444444"/>
              </a:solidFill>
              <a:effectLst/>
              <a:latin typeface="Source Sans Pro" panose="020B0503030403020204" pitchFamily="34" charset="0"/>
            </a:endParaRPr>
          </a:p>
          <a:p>
            <a:r>
              <a:rPr lang="en-US" b="0" dirty="0">
                <a:solidFill>
                  <a:srgbClr val="444444"/>
                </a:solidFill>
                <a:latin typeface="Source Sans Pro" panose="020B0503030403020204" pitchFamily="34" charset="0"/>
              </a:rPr>
              <a:t>Applied to sampling bias in aircraft</a:t>
            </a:r>
            <a:endParaRPr lang="en-US" i="0" dirty="0">
              <a:solidFill>
                <a:srgbClr val="444444"/>
              </a:solidFill>
              <a:effectLst/>
              <a:latin typeface="Source Sans Pro" panose="020B0503030403020204" pitchFamily="34" charset="0"/>
            </a:endParaRPr>
          </a:p>
          <a:p>
            <a:endParaRPr lang="en-US" b="0" i="0" dirty="0">
              <a:solidFill>
                <a:srgbClr val="444444"/>
              </a:solidFill>
              <a:effectLst/>
              <a:latin typeface="Source Sans Pro" panose="020B0503030403020204" pitchFamily="34" charset="0"/>
            </a:endParaRPr>
          </a:p>
          <a:p>
            <a:r>
              <a:rPr lang="en-US" b="0" i="0" dirty="0">
                <a:solidFill>
                  <a:srgbClr val="444444"/>
                </a:solidFill>
                <a:effectLst/>
                <a:latin typeface="Source Sans Pro" panose="020B0503030403020204" pitchFamily="34" charset="0"/>
              </a:rPr>
              <a:t>Restricted access under the espionage act until 1945</a:t>
            </a:r>
          </a:p>
          <a:p>
            <a:endParaRPr lang="en-US" b="0" i="0" dirty="0">
              <a:solidFill>
                <a:srgbClr val="444444"/>
              </a:solidFill>
              <a:effectLst/>
              <a:latin typeface="Source Sans Pro" panose="020B0503030403020204" pitchFamily="34" charset="0"/>
            </a:endParaRPr>
          </a:p>
          <a:p>
            <a:r>
              <a:rPr lang="en-US" b="0" i="0" dirty="0">
                <a:solidFill>
                  <a:srgbClr val="444444"/>
                </a:solidFill>
                <a:effectLst/>
                <a:latin typeface="Source Sans Pro" panose="020B0503030403020204" pitchFamily="34" charset="0"/>
              </a:rPr>
              <a:t>Wald then wrote a paper (don’t read) and book (read)</a:t>
            </a:r>
            <a:endParaRPr lang="en-US" b="0" dirty="0">
              <a:solidFill>
                <a:srgbClr val="444444"/>
              </a:solidFill>
              <a:latin typeface="Source Sans Pro" panose="020B0503030403020204" pitchFamily="34" charset="0"/>
            </a:endParaRPr>
          </a:p>
          <a:p>
            <a:endParaRPr lang="en-US" b="0" dirty="0">
              <a:solidFill>
                <a:srgbClr val="444444"/>
              </a:solidFill>
              <a:latin typeface="Source Sans Pro" panose="020B0503030403020204" pitchFamily="34" charset="0"/>
            </a:endParaRPr>
          </a:p>
          <a:p>
            <a:endParaRPr lang="en-US" b="0" i="0" dirty="0">
              <a:solidFill>
                <a:srgbClr val="444444"/>
              </a:solidFill>
              <a:effectLst/>
              <a:latin typeface="Source Sans Pro" panose="020B0503030403020204" pitchFamily="34" charset="0"/>
            </a:endParaRPr>
          </a:p>
          <a:p>
            <a:endParaRPr lang="en-US" b="0" i="0" dirty="0">
              <a:solidFill>
                <a:srgbClr val="444444"/>
              </a:solidFill>
              <a:effectLst/>
              <a:latin typeface="Source Sans Pro" panose="020B0503030403020204" pitchFamily="34" charset="0"/>
            </a:endParaRPr>
          </a:p>
          <a:p>
            <a:endParaRPr lang="en-US" b="0" i="0" dirty="0">
              <a:solidFill>
                <a:srgbClr val="444444"/>
              </a:solidFill>
              <a:effectLst/>
              <a:latin typeface="Source Sans Pro" panose="020B0503030403020204" pitchFamily="34" charset="0"/>
            </a:endParaRPr>
          </a:p>
        </p:txBody>
      </p:sp>
      <p:sp>
        <p:nvSpPr>
          <p:cNvPr id="4" name="Slide Number Placeholder 3">
            <a:extLst>
              <a:ext uri="{FF2B5EF4-FFF2-40B4-BE49-F238E27FC236}">
                <a16:creationId xmlns:a16="http://schemas.microsoft.com/office/drawing/2014/main" id="{D26C6D26-6EB7-0F0C-9765-4271E51AF2FC}"/>
              </a:ext>
            </a:extLst>
          </p:cNvPr>
          <p:cNvSpPr>
            <a:spLocks noGrp="1"/>
          </p:cNvSpPr>
          <p:nvPr>
            <p:ph type="sldNum" sz="quarter" idx="12"/>
          </p:nvPr>
        </p:nvSpPr>
        <p:spPr/>
        <p:txBody>
          <a:bodyPr/>
          <a:lstStyle/>
          <a:p>
            <a:fld id="{173C96AE-0AA3-40E5-9343-CBE6611AA4FF}" type="slidenum">
              <a:rPr lang="en-US" smtClean="0"/>
              <a:pPr/>
              <a:t>7</a:t>
            </a:fld>
            <a:endParaRPr lang="en-US" dirty="0"/>
          </a:p>
        </p:txBody>
      </p:sp>
      <p:pic>
        <p:nvPicPr>
          <p:cNvPr id="1026" name="Picture 2" descr="Meanwhile in North Korea - Imgflip">
            <a:extLst>
              <a:ext uri="{FF2B5EF4-FFF2-40B4-BE49-F238E27FC236}">
                <a16:creationId xmlns:a16="http://schemas.microsoft.com/office/drawing/2014/main" id="{EC36A963-4AF0-33C3-F7C2-F05C2FFF5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53"/>
          <a:stretch/>
        </p:blipFill>
        <p:spPr bwMode="auto">
          <a:xfrm>
            <a:off x="7728546" y="965981"/>
            <a:ext cx="4389539" cy="234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rvivorship bias - Wikipedia">
            <a:extLst>
              <a:ext uri="{FF2B5EF4-FFF2-40B4-BE49-F238E27FC236}">
                <a16:creationId xmlns:a16="http://schemas.microsoft.com/office/drawing/2014/main" id="{607D3B15-E1E9-9F6E-C520-8569FB5DA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060" y="3548514"/>
            <a:ext cx="3669000" cy="273324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5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0C30A0-D278-939D-08C0-A567C8F8F079}"/>
              </a:ext>
            </a:extLst>
          </p:cNvPr>
          <p:cNvSpPr>
            <a:spLocks noGrp="1"/>
          </p:cNvSpPr>
          <p:nvPr>
            <p:ph type="sldNum" sz="quarter" idx="12"/>
          </p:nvPr>
        </p:nvSpPr>
        <p:spPr/>
        <p:txBody>
          <a:bodyPr/>
          <a:lstStyle/>
          <a:p>
            <a:fld id="{173C96AE-0AA3-40E5-9343-CBE6611AA4FF}" type="slidenum">
              <a:rPr lang="en-US" smtClean="0"/>
              <a:pPr/>
              <a:t>8</a:t>
            </a:fld>
            <a:endParaRPr lang="en-US" dirty="0"/>
          </a:p>
        </p:txBody>
      </p:sp>
      <p:sp>
        <p:nvSpPr>
          <p:cNvPr id="5" name="TextBox 4">
            <a:extLst>
              <a:ext uri="{FF2B5EF4-FFF2-40B4-BE49-F238E27FC236}">
                <a16:creationId xmlns:a16="http://schemas.microsoft.com/office/drawing/2014/main" id="{13218AA2-AC2D-E74B-AB70-C9282184BD8E}"/>
              </a:ext>
            </a:extLst>
          </p:cNvPr>
          <p:cNvSpPr txBox="1"/>
          <p:nvPr/>
        </p:nvSpPr>
        <p:spPr>
          <a:xfrm>
            <a:off x="2941608" y="2907102"/>
            <a:ext cx="6262777" cy="830997"/>
          </a:xfrm>
          <a:prstGeom prst="rect">
            <a:avLst/>
          </a:prstGeom>
          <a:noFill/>
        </p:spPr>
        <p:txBody>
          <a:bodyPr wrap="square" rtlCol="0">
            <a:spAutoFit/>
          </a:bodyPr>
          <a:lstStyle/>
          <a:p>
            <a:pPr algn="ctr"/>
            <a:r>
              <a:rPr lang="en-US" sz="4800" b="1" dirty="0"/>
              <a:t>HOW DOES IT WORK???</a:t>
            </a:r>
          </a:p>
        </p:txBody>
      </p:sp>
    </p:spTree>
    <p:extLst>
      <p:ext uri="{BB962C8B-B14F-4D97-AF65-F5344CB8AC3E}">
        <p14:creationId xmlns:p14="http://schemas.microsoft.com/office/powerpoint/2010/main" val="8658695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A7DF0552AF0A489E2AD9E8C85E2CB8" ma:contentTypeVersion="2" ma:contentTypeDescription="Create a new document." ma:contentTypeScope="" ma:versionID="5abc991a42a98aaaad9506ed1a321b4a">
  <xsd:schema xmlns:xsd="http://www.w3.org/2001/XMLSchema" xmlns:xs="http://www.w3.org/2001/XMLSchema" xmlns:p="http://schemas.microsoft.com/office/2006/metadata/properties" xmlns:ns3="54babcc1-0010-4be1-b352-cb50133059e2" targetNamespace="http://schemas.microsoft.com/office/2006/metadata/properties" ma:root="true" ma:fieldsID="896ff61c43c581ab2b6fab2c8dc6d0bd" ns3:_="">
    <xsd:import namespace="54babcc1-0010-4be1-b352-cb50133059e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babcc1-0010-4be1-b352-cb5013305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A00BEE-66BF-42DC-8F39-670D5FDFD152}">
  <ds:schemaRefs>
    <ds:schemaRef ds:uri="http://schemas.microsoft.com/office/2006/documentManagement/types"/>
    <ds:schemaRef ds:uri="http://purl.org/dc/dcmitype/"/>
    <ds:schemaRef ds:uri="http://schemas.openxmlformats.org/package/2006/metadata/core-properties"/>
    <ds:schemaRef ds:uri="http://purl.org/dc/elements/1.1/"/>
    <ds:schemaRef ds:uri="http://purl.org/dc/terms/"/>
    <ds:schemaRef ds:uri="54babcc1-0010-4be1-b352-cb50133059e2"/>
    <ds:schemaRef ds:uri="http://www.w3.org/XML/1998/namespac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FA46DDA7-FC67-45A1-8C15-5AB7A276F4E1}">
  <ds:schemaRefs>
    <ds:schemaRef ds:uri="http://schemas.microsoft.com/sharepoint/v3/contenttype/forms"/>
  </ds:schemaRefs>
</ds:datastoreItem>
</file>

<file path=customXml/itemProps3.xml><?xml version="1.0" encoding="utf-8"?>
<ds:datastoreItem xmlns:ds="http://schemas.openxmlformats.org/officeDocument/2006/customXml" ds:itemID="{81852753-C8CC-494F-813D-A71C6AEB3A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babcc1-0010-4be1-b352-cb50133059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8909</TotalTime>
  <Words>3325</Words>
  <Application>Microsoft Office PowerPoint</Application>
  <PresentationFormat>Widescreen</PresentationFormat>
  <Paragraphs>438</Paragraphs>
  <Slides>38</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Aharoni</vt:lpstr>
      <vt:lpstr>Arial</vt:lpstr>
      <vt:lpstr>Calibri</vt:lpstr>
      <vt:lpstr>Cambria Math</vt:lpstr>
      <vt:lpstr>Century Gothic</vt:lpstr>
      <vt:lpstr>Franklin Gothic Book</vt:lpstr>
      <vt:lpstr>Franklin Gothic Medium</vt:lpstr>
      <vt:lpstr>Georgia</vt:lpstr>
      <vt:lpstr>Roboto</vt:lpstr>
      <vt:lpstr>Source Sans Pro</vt:lpstr>
      <vt:lpstr>Symbol</vt:lpstr>
      <vt:lpstr>Wingdings</vt:lpstr>
      <vt:lpstr>Office Theme</vt:lpstr>
      <vt:lpstr>PowerPoint Presentation</vt:lpstr>
      <vt:lpstr>Outline</vt:lpstr>
      <vt:lpstr>Motivation</vt:lpstr>
      <vt:lpstr>Motivation</vt:lpstr>
      <vt:lpstr>More Motivation</vt:lpstr>
      <vt:lpstr>Why is Sequential Analysis So Special?</vt:lpstr>
      <vt:lpstr>Traditional Methods vs. Sequential Analysis</vt:lpstr>
      <vt:lpstr>History</vt:lpstr>
      <vt:lpstr>PowerPoint Presentation</vt:lpstr>
      <vt:lpstr>Sequential Analysis: The Light Bulb Factory</vt:lpstr>
      <vt:lpstr>Sequential Analysis: The Light Bulb Factory</vt:lpstr>
      <vt:lpstr>Sequential Analysis: A/B Testing</vt:lpstr>
      <vt:lpstr>Sequential Analysis</vt:lpstr>
      <vt:lpstr>Slight Detour: Statistics Vocabulary</vt:lpstr>
      <vt:lpstr>More Statistics Vocabulary</vt:lpstr>
      <vt:lpstr>Let’s Talk Statistical Significance</vt:lpstr>
      <vt:lpstr>Let’s Talk Statistical Significance</vt:lpstr>
      <vt:lpstr>Let’s Review What We Know So Far</vt:lpstr>
      <vt:lpstr>Sequential Analysis: How It Works</vt:lpstr>
      <vt:lpstr>Sequential Analysis: R (likelihood ratio)</vt:lpstr>
      <vt:lpstr>Sequential Analysis: R</vt:lpstr>
      <vt:lpstr>Determining Whether a Coin is Fair: A Mathematical Deep-Dive</vt:lpstr>
      <vt:lpstr>Unfair Coin</vt:lpstr>
      <vt:lpstr>Determining Whether More Purchases on A Than B</vt:lpstr>
      <vt:lpstr>Non-Parametric Determination of Whether Two Distributions Are the Same</vt:lpstr>
      <vt:lpstr>Nuances</vt:lpstr>
      <vt:lpstr>Nuances: Flexibility</vt:lpstr>
      <vt:lpstr>Nuances: Pragmatic Aspect</vt:lpstr>
      <vt:lpstr>Nuances: Question from Product Managers</vt:lpstr>
      <vt:lpstr>Nuances: One Last Reason Why Tradition Testing is Bad</vt:lpstr>
      <vt:lpstr>Jupyter Notebook Demo</vt:lpstr>
      <vt:lpstr>Resources</vt:lpstr>
      <vt:lpstr>Summary</vt:lpstr>
      <vt:lpstr>Q&amp;A</vt:lpstr>
      <vt:lpstr>PowerPoint Presentation</vt:lpstr>
      <vt:lpstr>Traditional A/B Testing Revisited</vt:lpstr>
      <vt:lpstr>Motivation: Optimizely</vt:lpstr>
      <vt:lpstr>P-Values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Cathy Claude</dc:creator>
  <cp:lastModifiedBy>Brian Connolly</cp:lastModifiedBy>
  <cp:revision>20</cp:revision>
  <cp:lastPrinted>2019-01-18T14:12:30Z</cp:lastPrinted>
  <dcterms:created xsi:type="dcterms:W3CDTF">2019-01-09T22:21:36Z</dcterms:created>
  <dcterms:modified xsi:type="dcterms:W3CDTF">2024-01-18T02:27:10Z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0x0101001AA7DF0552AF0A489E2AD9E8C85E2CB8</vt:lpwstr>
  </property>
  <property fmtid="{D5CDD505-2E9C-101B-9397-08002B2CF9AE}" pid="3" name="MediaServiceImageTags">
    <vt:lpwstr/>
  </property>
</Properties>
</file>